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40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375" r:id="rId5"/>
    <p:sldId id="378" r:id="rId6"/>
    <p:sldId id="385" r:id="rId7"/>
    <p:sldId id="360" r:id="rId8"/>
    <p:sldId id="389" r:id="rId9"/>
    <p:sldId id="395" r:id="rId10"/>
    <p:sldId id="401" r:id="rId11"/>
    <p:sldId id="379" r:id="rId12"/>
    <p:sldId id="381" r:id="rId13"/>
    <p:sldId id="383" r:id="rId14"/>
    <p:sldId id="393" r:id="rId15"/>
    <p:sldId id="402" r:id="rId16"/>
    <p:sldId id="367" r:id="rId17"/>
    <p:sldId id="400" r:id="rId18"/>
    <p:sldId id="388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6" userDrawn="1">
          <p15:clr>
            <a:srgbClr val="A4A3A4"/>
          </p15:clr>
        </p15:guide>
        <p15:guide id="2" pos="3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an Fernando Forero" initials="JFF" lastIdx="19" clrIdx="0"/>
  <p:cmAuthor id="1" name="Santafe, Sandra" initials="SS" lastIdx="1" clrIdx="1">
    <p:extLst>
      <p:ext uri="{19B8F6BF-5375-455C-9EA6-DF929625EA0E}">
        <p15:presenceInfo xmlns:p15="http://schemas.microsoft.com/office/powerpoint/2012/main" userId="S-1-5-21-224688898-426388408-9522986-170312" providerId="AD"/>
      </p:ext>
    </p:extLst>
  </p:cmAuthor>
  <p:cmAuthor id="2" name="Ruiz, Jonathan" initials="RJ" lastIdx="5" clrIdx="2">
    <p:extLst>
      <p:ext uri="{19B8F6BF-5375-455C-9EA6-DF929625EA0E}">
        <p15:presenceInfo xmlns:p15="http://schemas.microsoft.com/office/powerpoint/2012/main" userId="S-1-5-21-224688898-426388408-9522986-197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2678"/>
    <a:srgbClr val="982881"/>
    <a:srgbClr val="406EB3"/>
    <a:srgbClr val="26478D"/>
    <a:srgbClr val="009900"/>
    <a:srgbClr val="FF5050"/>
    <a:srgbClr val="FF6600"/>
    <a:srgbClr val="FFCC66"/>
    <a:srgbClr val="962881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93373" autoAdjust="0"/>
  </p:normalViewPr>
  <p:slideViewPr>
    <p:cSldViewPr snapToGrid="0" snapToObjects="1">
      <p:cViewPr varScale="1">
        <p:scale>
          <a:sx n="141" d="100"/>
          <a:sy n="141" d="100"/>
        </p:scale>
        <p:origin x="822" y="120"/>
      </p:cViewPr>
      <p:guideLst>
        <p:guide orient="horz" pos="486"/>
        <p:guide pos="3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4B0DD6-4C26-4451-9C49-CE9AA24AEFCD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1C12721E-0DCC-4D70-96E8-B620BA25D042}">
      <dgm:prSet phldrT="[Texto]" custT="1"/>
      <dgm:spPr/>
      <dgm:t>
        <a:bodyPr/>
        <a:lstStyle/>
        <a:p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Gestión Datos</a:t>
          </a:r>
          <a:endParaRPr lang="es-E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C07AA7-ECA8-4FD9-9276-026377229680}" type="parTrans" cxnId="{66C8338B-E045-42E5-856F-9C406D909C0C}">
      <dgm:prSet/>
      <dgm:spPr/>
      <dgm:t>
        <a:bodyPr/>
        <a:lstStyle/>
        <a:p>
          <a:endParaRPr lang="es-ES"/>
        </a:p>
      </dgm:t>
    </dgm:pt>
    <dgm:pt modelId="{365DAF98-F0EB-4913-B529-CB860B33907A}" type="sibTrans" cxnId="{66C8338B-E045-42E5-856F-9C406D909C0C}">
      <dgm:prSet/>
      <dgm:spPr/>
      <dgm:t>
        <a:bodyPr/>
        <a:lstStyle/>
        <a:p>
          <a:endParaRPr lang="es-ES"/>
        </a:p>
      </dgm:t>
    </dgm:pt>
    <dgm:pt modelId="{BCC01AAA-4283-4FBE-A937-20564948E979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Layout Base datos</a:t>
          </a:r>
        </a:p>
      </dgm:t>
    </dgm:pt>
    <dgm:pt modelId="{D6630E18-E605-4673-BEDF-0EB5D332123F}" type="parTrans" cxnId="{F4BC6EB6-7534-4273-A298-F9C5B0CC7C3F}">
      <dgm:prSet/>
      <dgm:spPr/>
      <dgm:t>
        <a:bodyPr/>
        <a:lstStyle/>
        <a:p>
          <a:endParaRPr lang="es-ES"/>
        </a:p>
      </dgm:t>
    </dgm:pt>
    <dgm:pt modelId="{C8A63CAF-75A8-402D-8464-835B1E266D98}" type="sibTrans" cxnId="{F4BC6EB6-7534-4273-A298-F9C5B0CC7C3F}">
      <dgm:prSet/>
      <dgm:spPr/>
      <dgm:t>
        <a:bodyPr/>
        <a:lstStyle/>
        <a:p>
          <a:endParaRPr lang="es-ES"/>
        </a:p>
      </dgm:t>
    </dgm:pt>
    <dgm:pt modelId="{B54C9263-8D70-4C86-AEB0-ABBDE568BDCA}">
      <dgm:prSet phldrT="[Texto]" custT="1"/>
      <dgm:spPr/>
      <dgm:t>
        <a:bodyPr/>
        <a:lstStyle/>
        <a:p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</a:p>
      </dgm:t>
    </dgm:pt>
    <dgm:pt modelId="{8BDA3B19-2067-4B27-B2AA-D52447BBE227}" type="parTrans" cxnId="{58E3C1DF-E5A5-4CF3-97E2-386E5FF2B13C}">
      <dgm:prSet/>
      <dgm:spPr/>
      <dgm:t>
        <a:bodyPr/>
        <a:lstStyle/>
        <a:p>
          <a:endParaRPr lang="es-ES"/>
        </a:p>
      </dgm:t>
    </dgm:pt>
    <dgm:pt modelId="{FD706096-D262-4050-8A14-F725C0FD2522}" type="sibTrans" cxnId="{58E3C1DF-E5A5-4CF3-97E2-386E5FF2B13C}">
      <dgm:prSet/>
      <dgm:spPr/>
      <dgm:t>
        <a:bodyPr/>
        <a:lstStyle/>
        <a:p>
          <a:endParaRPr lang="es-ES"/>
        </a:p>
      </dgm:t>
    </dgm:pt>
    <dgm:pt modelId="{177A48FB-3E20-46C5-B44A-98DE421DFF52}">
      <dgm:prSet phldrT="[Texto]" custT="1"/>
      <dgm:spPr/>
      <dgm:t>
        <a:bodyPr/>
        <a:lstStyle/>
        <a:p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</a:p>
      </dgm:t>
    </dgm:pt>
    <dgm:pt modelId="{8536F4EE-92E2-4E97-8895-C7B2CE9AFE4F}" type="parTrans" cxnId="{71CD7459-8225-45A9-BBCF-561B815456FE}">
      <dgm:prSet/>
      <dgm:spPr/>
      <dgm:t>
        <a:bodyPr/>
        <a:lstStyle/>
        <a:p>
          <a:endParaRPr lang="es-ES"/>
        </a:p>
      </dgm:t>
    </dgm:pt>
    <dgm:pt modelId="{09526C52-AD3C-4D06-8F0C-B3E19720D48E}" type="sibTrans" cxnId="{71CD7459-8225-45A9-BBCF-561B815456FE}">
      <dgm:prSet/>
      <dgm:spPr/>
      <dgm:t>
        <a:bodyPr/>
        <a:lstStyle/>
        <a:p>
          <a:endParaRPr lang="es-ES"/>
        </a:p>
      </dgm:t>
    </dgm:pt>
    <dgm:pt modelId="{C93A5ABD-07F5-4F77-A83E-A5396B5DB2FD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Nuevo Maestro solicitudes de Microcrédito</a:t>
          </a:r>
        </a:p>
      </dgm:t>
    </dgm:pt>
    <dgm:pt modelId="{16447F04-C7CF-4918-B55B-FA2ACC6E122C}" type="sibTrans" cxnId="{F493B142-E278-4B34-A656-1B48629957F3}">
      <dgm:prSet/>
      <dgm:spPr/>
      <dgm:t>
        <a:bodyPr/>
        <a:lstStyle/>
        <a:p>
          <a:endParaRPr lang="es-ES"/>
        </a:p>
      </dgm:t>
    </dgm:pt>
    <dgm:pt modelId="{1C64AD4B-BA32-4D2D-96C1-4A0E10736537}" type="parTrans" cxnId="{F493B142-E278-4B34-A656-1B48629957F3}">
      <dgm:prSet/>
      <dgm:spPr/>
      <dgm:t>
        <a:bodyPr/>
        <a:lstStyle/>
        <a:p>
          <a:endParaRPr lang="es-ES"/>
        </a:p>
      </dgm:t>
    </dgm:pt>
    <dgm:pt modelId="{1670874C-08A0-4A34-B76F-8B92AA4815B3}">
      <dgm:prSet custT="1"/>
      <dgm:spPr/>
      <dgm:t>
        <a:bodyPr/>
        <a:lstStyle/>
        <a:p>
          <a:r>
            <a:rPr lang="es-CO" sz="900" dirty="0">
              <a:latin typeface="Arial" panose="020B0604020202020204" pitchFamily="34" charset="0"/>
              <a:cs typeface="Arial" panose="020B0604020202020204" pitchFamily="34" charset="0"/>
            </a:rPr>
            <a:t>Reglas de los campos</a:t>
          </a:r>
          <a:endParaRPr lang="es-E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A1460E-F4D8-42A9-90B3-5DD06E317937}" type="parTrans" cxnId="{98A9E039-BA85-4EA3-972F-17AB589E4C17}">
      <dgm:prSet/>
      <dgm:spPr/>
      <dgm:t>
        <a:bodyPr/>
        <a:lstStyle/>
        <a:p>
          <a:endParaRPr lang="es-ES"/>
        </a:p>
      </dgm:t>
    </dgm:pt>
    <dgm:pt modelId="{402153B4-E784-49CD-BDA9-6A8DE285099D}" type="sibTrans" cxnId="{98A9E039-BA85-4EA3-972F-17AB589E4C17}">
      <dgm:prSet/>
      <dgm:spPr/>
      <dgm:t>
        <a:bodyPr/>
        <a:lstStyle/>
        <a:p>
          <a:endParaRPr lang="es-ES"/>
        </a:p>
      </dgm:t>
    </dgm:pt>
    <dgm:pt modelId="{6C2574CB-D9A4-40D0-87F2-20E9CD570DBC}">
      <dgm:prSet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Manual de Reporte de Información</a:t>
          </a:r>
        </a:p>
      </dgm:t>
    </dgm:pt>
    <dgm:pt modelId="{A1ABEFF6-54A9-4BF4-A764-79B08BD90FBF}" type="parTrans" cxnId="{39F11AA5-3F55-438B-989A-DC77E9FCEF4F}">
      <dgm:prSet/>
      <dgm:spPr/>
      <dgm:t>
        <a:bodyPr/>
        <a:lstStyle/>
        <a:p>
          <a:endParaRPr lang="es-ES"/>
        </a:p>
      </dgm:t>
    </dgm:pt>
    <dgm:pt modelId="{B79F0CC1-707E-41D6-8D43-8689F6919C09}" type="sibTrans" cxnId="{39F11AA5-3F55-438B-989A-DC77E9FCEF4F}">
      <dgm:prSet/>
      <dgm:spPr/>
      <dgm:t>
        <a:bodyPr/>
        <a:lstStyle/>
        <a:p>
          <a:endParaRPr lang="es-ES"/>
        </a:p>
      </dgm:t>
    </dgm:pt>
    <dgm:pt modelId="{DC206331-333D-4E6D-AC22-3FFEEB11C922}" type="pres">
      <dgm:prSet presAssocID="{2D4B0DD6-4C26-4451-9C49-CE9AA24AEFC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2F44D5A-7105-40BC-B4E8-60950EBFD645}" type="pres">
      <dgm:prSet presAssocID="{1C12721E-0DCC-4D70-96E8-B620BA25D042}" presName="horFlow" presStyleCnt="0"/>
      <dgm:spPr/>
    </dgm:pt>
    <dgm:pt modelId="{DDCE9BF5-CA40-4294-B376-E03E34684355}" type="pres">
      <dgm:prSet presAssocID="{1C12721E-0DCC-4D70-96E8-B620BA25D042}" presName="bigChev" presStyleLbl="node1" presStyleIdx="0" presStyleCnt="1" custScaleY="137571"/>
      <dgm:spPr/>
    </dgm:pt>
    <dgm:pt modelId="{E7D3BD1C-D272-430E-BE4D-ACE9403A6F32}" type="pres">
      <dgm:prSet presAssocID="{8536F4EE-92E2-4E97-8895-C7B2CE9AFE4F}" presName="parTrans" presStyleCnt="0"/>
      <dgm:spPr/>
    </dgm:pt>
    <dgm:pt modelId="{1A4A344B-CBF2-4006-8CF0-A3C5E9F2AAC0}" type="pres">
      <dgm:prSet presAssocID="{177A48FB-3E20-46C5-B44A-98DE421DFF52}" presName="node" presStyleLbl="alignAccFollowNode1" presStyleIdx="0" presStyleCnt="2" custScaleX="125297" custScaleY="156934">
        <dgm:presLayoutVars>
          <dgm:bulletEnabled val="1"/>
        </dgm:presLayoutVars>
      </dgm:prSet>
      <dgm:spPr/>
    </dgm:pt>
    <dgm:pt modelId="{CD686524-5A6A-4B27-A49A-FC6741E8F467}" type="pres">
      <dgm:prSet presAssocID="{09526C52-AD3C-4D06-8F0C-B3E19720D48E}" presName="sibTrans" presStyleCnt="0"/>
      <dgm:spPr/>
    </dgm:pt>
    <dgm:pt modelId="{4CA267B7-FDD5-45C3-86C3-FB1BFCFA7A90}" type="pres">
      <dgm:prSet presAssocID="{B54C9263-8D70-4C86-AEB0-ABBDE568BDCA}" presName="node" presStyleLbl="alignAccFollowNode1" presStyleIdx="1" presStyleCnt="2" custScaleX="121554" custScaleY="158632" custLinFactNeighborX="29710" custLinFactNeighborY="-762">
        <dgm:presLayoutVars>
          <dgm:bulletEnabled val="1"/>
        </dgm:presLayoutVars>
      </dgm:prSet>
      <dgm:spPr/>
    </dgm:pt>
  </dgm:ptLst>
  <dgm:cxnLst>
    <dgm:cxn modelId="{28153C02-D4A4-40CF-A285-934B82F3DF67}" type="presOf" srcId="{177A48FB-3E20-46C5-B44A-98DE421DFF52}" destId="{1A4A344B-CBF2-4006-8CF0-A3C5E9F2AAC0}" srcOrd="0" destOrd="0" presId="urn:microsoft.com/office/officeart/2005/8/layout/lProcess3"/>
    <dgm:cxn modelId="{F0E42F0E-9ABF-46F0-A2C2-3191924D967A}" type="presOf" srcId="{BCC01AAA-4283-4FBE-A937-20564948E979}" destId="{4CA267B7-FDD5-45C3-86C3-FB1BFCFA7A90}" srcOrd="0" destOrd="1" presId="urn:microsoft.com/office/officeart/2005/8/layout/lProcess3"/>
    <dgm:cxn modelId="{37620426-4DE0-4101-96CD-3311D6399733}" type="presOf" srcId="{6C2574CB-D9A4-40D0-87F2-20E9CD570DBC}" destId="{4CA267B7-FDD5-45C3-86C3-FB1BFCFA7A90}" srcOrd="0" destOrd="3" presId="urn:microsoft.com/office/officeart/2005/8/layout/lProcess3"/>
    <dgm:cxn modelId="{98A9E039-BA85-4EA3-972F-17AB589E4C17}" srcId="{B54C9263-8D70-4C86-AEB0-ABBDE568BDCA}" destId="{1670874C-08A0-4A34-B76F-8B92AA4815B3}" srcOrd="1" destOrd="0" parTransId="{9DA1460E-F4D8-42A9-90B3-5DD06E317937}" sibTransId="{402153B4-E784-49CD-BDA9-6A8DE285099D}"/>
    <dgm:cxn modelId="{F493B142-E278-4B34-A656-1B48629957F3}" srcId="{177A48FB-3E20-46C5-B44A-98DE421DFF52}" destId="{C93A5ABD-07F5-4F77-A83E-A5396B5DB2FD}" srcOrd="0" destOrd="0" parTransId="{1C64AD4B-BA32-4D2D-96C1-4A0E10736537}" sibTransId="{16447F04-C7CF-4918-B55B-FA2ACC6E122C}"/>
    <dgm:cxn modelId="{7B40A46B-11FB-4C66-86AD-07C9664416A2}" type="presOf" srcId="{C93A5ABD-07F5-4F77-A83E-A5396B5DB2FD}" destId="{1A4A344B-CBF2-4006-8CF0-A3C5E9F2AAC0}" srcOrd="0" destOrd="1" presId="urn:microsoft.com/office/officeart/2005/8/layout/lProcess3"/>
    <dgm:cxn modelId="{71CD7459-8225-45A9-BBCF-561B815456FE}" srcId="{1C12721E-0DCC-4D70-96E8-B620BA25D042}" destId="{177A48FB-3E20-46C5-B44A-98DE421DFF52}" srcOrd="0" destOrd="0" parTransId="{8536F4EE-92E2-4E97-8895-C7B2CE9AFE4F}" sibTransId="{09526C52-AD3C-4D06-8F0C-B3E19720D48E}"/>
    <dgm:cxn modelId="{66C8338B-E045-42E5-856F-9C406D909C0C}" srcId="{2D4B0DD6-4C26-4451-9C49-CE9AA24AEFCD}" destId="{1C12721E-0DCC-4D70-96E8-B620BA25D042}" srcOrd="0" destOrd="0" parTransId="{FBC07AA7-ECA8-4FD9-9276-026377229680}" sibTransId="{365DAF98-F0EB-4913-B529-CB860B33907A}"/>
    <dgm:cxn modelId="{6E650AA0-7382-4FC2-B974-72B77C26A68D}" type="presOf" srcId="{2D4B0DD6-4C26-4451-9C49-CE9AA24AEFCD}" destId="{DC206331-333D-4E6D-AC22-3FFEEB11C922}" srcOrd="0" destOrd="0" presId="urn:microsoft.com/office/officeart/2005/8/layout/lProcess3"/>
    <dgm:cxn modelId="{39F11AA5-3F55-438B-989A-DC77E9FCEF4F}" srcId="{B54C9263-8D70-4C86-AEB0-ABBDE568BDCA}" destId="{6C2574CB-D9A4-40D0-87F2-20E9CD570DBC}" srcOrd="2" destOrd="0" parTransId="{A1ABEFF6-54A9-4BF4-A764-79B08BD90FBF}" sibTransId="{B79F0CC1-707E-41D6-8D43-8689F6919C09}"/>
    <dgm:cxn modelId="{F4BC6EB6-7534-4273-A298-F9C5B0CC7C3F}" srcId="{B54C9263-8D70-4C86-AEB0-ABBDE568BDCA}" destId="{BCC01AAA-4283-4FBE-A937-20564948E979}" srcOrd="0" destOrd="0" parTransId="{D6630E18-E605-4673-BEDF-0EB5D332123F}" sibTransId="{C8A63CAF-75A8-402D-8464-835B1E266D98}"/>
    <dgm:cxn modelId="{A876D4B7-D804-4765-869B-9C2E4FEC4757}" type="presOf" srcId="{1670874C-08A0-4A34-B76F-8B92AA4815B3}" destId="{4CA267B7-FDD5-45C3-86C3-FB1BFCFA7A90}" srcOrd="0" destOrd="2" presId="urn:microsoft.com/office/officeart/2005/8/layout/lProcess3"/>
    <dgm:cxn modelId="{58E3C1DF-E5A5-4CF3-97E2-386E5FF2B13C}" srcId="{1C12721E-0DCC-4D70-96E8-B620BA25D042}" destId="{B54C9263-8D70-4C86-AEB0-ABBDE568BDCA}" srcOrd="1" destOrd="0" parTransId="{8BDA3B19-2067-4B27-B2AA-D52447BBE227}" sibTransId="{FD706096-D262-4050-8A14-F725C0FD2522}"/>
    <dgm:cxn modelId="{1163CAF9-FF55-42D8-9F43-F89E06A63A37}" type="presOf" srcId="{B54C9263-8D70-4C86-AEB0-ABBDE568BDCA}" destId="{4CA267B7-FDD5-45C3-86C3-FB1BFCFA7A90}" srcOrd="0" destOrd="0" presId="urn:microsoft.com/office/officeart/2005/8/layout/lProcess3"/>
    <dgm:cxn modelId="{8CEE01FB-33E7-4EEE-B89F-C4C7B7DC2BA2}" type="presOf" srcId="{1C12721E-0DCC-4D70-96E8-B620BA25D042}" destId="{DDCE9BF5-CA40-4294-B376-E03E34684355}" srcOrd="0" destOrd="0" presId="urn:microsoft.com/office/officeart/2005/8/layout/lProcess3"/>
    <dgm:cxn modelId="{5F8F4538-D84E-47F9-BA6C-4641DB87A383}" type="presParOf" srcId="{DC206331-333D-4E6D-AC22-3FFEEB11C922}" destId="{C2F44D5A-7105-40BC-B4E8-60950EBFD645}" srcOrd="0" destOrd="0" presId="urn:microsoft.com/office/officeart/2005/8/layout/lProcess3"/>
    <dgm:cxn modelId="{8DFC1F19-267C-4B9C-94E2-AEDB8053EC69}" type="presParOf" srcId="{C2F44D5A-7105-40BC-B4E8-60950EBFD645}" destId="{DDCE9BF5-CA40-4294-B376-E03E34684355}" srcOrd="0" destOrd="0" presId="urn:microsoft.com/office/officeart/2005/8/layout/lProcess3"/>
    <dgm:cxn modelId="{2801A4F0-2D58-4114-955C-EE4CFB3FE0EA}" type="presParOf" srcId="{C2F44D5A-7105-40BC-B4E8-60950EBFD645}" destId="{E7D3BD1C-D272-430E-BE4D-ACE9403A6F32}" srcOrd="1" destOrd="0" presId="urn:microsoft.com/office/officeart/2005/8/layout/lProcess3"/>
    <dgm:cxn modelId="{7AE38C33-1137-4CCB-845F-278575929340}" type="presParOf" srcId="{C2F44D5A-7105-40BC-B4E8-60950EBFD645}" destId="{1A4A344B-CBF2-4006-8CF0-A3C5E9F2AAC0}" srcOrd="2" destOrd="0" presId="urn:microsoft.com/office/officeart/2005/8/layout/lProcess3"/>
    <dgm:cxn modelId="{9839EFDC-5246-411A-A34E-90C98D4D2F81}" type="presParOf" srcId="{C2F44D5A-7105-40BC-B4E8-60950EBFD645}" destId="{CD686524-5A6A-4B27-A49A-FC6741E8F467}" srcOrd="3" destOrd="0" presId="urn:microsoft.com/office/officeart/2005/8/layout/lProcess3"/>
    <dgm:cxn modelId="{0C4E5FC7-7ACF-416E-894F-9D60B1881FE2}" type="presParOf" srcId="{C2F44D5A-7105-40BC-B4E8-60950EBFD645}" destId="{4CA267B7-FDD5-45C3-86C3-FB1BFCFA7A9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4B0DD6-4C26-4451-9C49-CE9AA24AEFCD}" type="doc">
      <dgm:prSet loTypeId="urn:microsoft.com/office/officeart/2005/8/layout/l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1C12721E-0DCC-4D70-96E8-B620BA25D042}">
      <dgm:prSet phldrT="[Texto]" custT="1"/>
      <dgm:spPr/>
      <dgm:t>
        <a:bodyPr/>
        <a:lstStyle/>
        <a:p>
          <a:r>
            <a:rPr lang="es-ES" sz="2000" dirty="0">
              <a:latin typeface="Arial" panose="020B0604020202020204" pitchFamily="34" charset="0"/>
              <a:cs typeface="Arial" panose="020B0604020202020204" pitchFamily="34" charset="0"/>
            </a:rPr>
            <a:t>Servicio</a:t>
          </a:r>
          <a:endParaRPr lang="es-E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BC07AA7-ECA8-4FD9-9276-026377229680}" type="parTrans" cxnId="{66C8338B-E045-42E5-856F-9C406D909C0C}">
      <dgm:prSet/>
      <dgm:spPr/>
      <dgm:t>
        <a:bodyPr/>
        <a:lstStyle/>
        <a:p>
          <a:endParaRPr lang="es-ES"/>
        </a:p>
      </dgm:t>
    </dgm:pt>
    <dgm:pt modelId="{365DAF98-F0EB-4913-B529-CB860B33907A}" type="sibTrans" cxnId="{66C8338B-E045-42E5-856F-9C406D909C0C}">
      <dgm:prSet/>
      <dgm:spPr/>
      <dgm:t>
        <a:bodyPr/>
        <a:lstStyle/>
        <a:p>
          <a:endParaRPr lang="es-ES"/>
        </a:p>
      </dgm:t>
    </dgm:pt>
    <dgm:pt modelId="{C93A5ABD-07F5-4F77-A83E-A5396B5DB2FD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Funcional</a:t>
          </a:r>
        </a:p>
      </dgm:t>
    </dgm:pt>
    <dgm:pt modelId="{1C64AD4B-BA32-4D2D-96C1-4A0E10736537}" type="parTrans" cxnId="{F493B142-E278-4B34-A656-1B48629957F3}">
      <dgm:prSet/>
      <dgm:spPr/>
      <dgm:t>
        <a:bodyPr/>
        <a:lstStyle/>
        <a:p>
          <a:endParaRPr lang="es-ES"/>
        </a:p>
      </dgm:t>
    </dgm:pt>
    <dgm:pt modelId="{16447F04-C7CF-4918-B55B-FA2ACC6E122C}" type="sibTrans" cxnId="{F493B142-E278-4B34-A656-1B48629957F3}">
      <dgm:prSet/>
      <dgm:spPr/>
      <dgm:t>
        <a:bodyPr/>
        <a:lstStyle/>
        <a:p>
          <a:endParaRPr lang="es-ES"/>
        </a:p>
      </dgm:t>
    </dgm:pt>
    <dgm:pt modelId="{BCC01AAA-4283-4FBE-A937-20564948E979}">
      <dgm:prSet phldrT="[Texto]"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Manual de usuario </a:t>
          </a:r>
          <a:endParaRPr lang="es-E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630E18-E605-4673-BEDF-0EB5D332123F}" type="parTrans" cxnId="{F4BC6EB6-7534-4273-A298-F9C5B0CC7C3F}">
      <dgm:prSet/>
      <dgm:spPr/>
      <dgm:t>
        <a:bodyPr/>
        <a:lstStyle/>
        <a:p>
          <a:endParaRPr lang="es-ES"/>
        </a:p>
      </dgm:t>
    </dgm:pt>
    <dgm:pt modelId="{C8A63CAF-75A8-402D-8464-835B1E266D98}" type="sibTrans" cxnId="{F4BC6EB6-7534-4273-A298-F9C5B0CC7C3F}">
      <dgm:prSet/>
      <dgm:spPr/>
      <dgm:t>
        <a:bodyPr/>
        <a:lstStyle/>
        <a:p>
          <a:endParaRPr lang="es-ES"/>
        </a:p>
      </dgm:t>
    </dgm:pt>
    <dgm:pt modelId="{8F3C3D12-CE2F-470D-A0E7-44B4B6053419}">
      <dgm:prSet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Manual de claves </a:t>
          </a:r>
          <a:endParaRPr lang="es-CO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A8D981-3E50-4F75-9146-380E719E6229}" type="parTrans" cxnId="{AEEFF043-B747-4507-8026-21CA65840564}">
      <dgm:prSet/>
      <dgm:spPr/>
      <dgm:t>
        <a:bodyPr/>
        <a:lstStyle/>
        <a:p>
          <a:endParaRPr lang="es-ES"/>
        </a:p>
      </dgm:t>
    </dgm:pt>
    <dgm:pt modelId="{C6CCA456-DD86-41A4-962D-EBFDD51876C5}" type="sibTrans" cxnId="{AEEFF043-B747-4507-8026-21CA65840564}">
      <dgm:prSet/>
      <dgm:spPr/>
      <dgm:t>
        <a:bodyPr/>
        <a:lstStyle/>
        <a:p>
          <a:endParaRPr lang="es-ES"/>
        </a:p>
      </dgm:t>
    </dgm:pt>
    <dgm:pt modelId="{6A37937A-65AF-468F-BAF9-975819EE3570}">
      <dgm:prSet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Script de respuesta</a:t>
          </a:r>
          <a:endParaRPr lang="es-CO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27BEF9-825D-4F7E-B622-B561B7AAD108}" type="parTrans" cxnId="{24BF9684-6287-4F3F-A0A0-6E017E062428}">
      <dgm:prSet/>
      <dgm:spPr/>
      <dgm:t>
        <a:bodyPr/>
        <a:lstStyle/>
        <a:p>
          <a:endParaRPr lang="es-ES"/>
        </a:p>
      </dgm:t>
    </dgm:pt>
    <dgm:pt modelId="{56B9A5CD-231C-4986-B843-4BCC1574B95C}" type="sibTrans" cxnId="{24BF9684-6287-4F3F-A0A0-6E017E062428}">
      <dgm:prSet/>
      <dgm:spPr/>
      <dgm:t>
        <a:bodyPr/>
        <a:lstStyle/>
        <a:p>
          <a:endParaRPr lang="es-ES"/>
        </a:p>
      </dgm:t>
    </dgm:pt>
    <dgm:pt modelId="{DFB2DB4C-4605-4ECD-83CC-457B7E04678D}">
      <dgm:prSet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Matriz de escalamiento</a:t>
          </a:r>
          <a:endParaRPr lang="es-CO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237976-E09A-4525-BCCD-81F3F39B62F1}" type="parTrans" cxnId="{63D11D33-9B84-4909-A353-3CB2ED5D8FB1}">
      <dgm:prSet/>
      <dgm:spPr/>
      <dgm:t>
        <a:bodyPr/>
        <a:lstStyle/>
        <a:p>
          <a:endParaRPr lang="es-ES"/>
        </a:p>
      </dgm:t>
    </dgm:pt>
    <dgm:pt modelId="{06DC2A2F-1D1B-4D1C-A847-3DF712BAA381}" type="sibTrans" cxnId="{63D11D33-9B84-4909-A353-3CB2ED5D8FB1}">
      <dgm:prSet/>
      <dgm:spPr/>
      <dgm:t>
        <a:bodyPr/>
        <a:lstStyle/>
        <a:p>
          <a:endParaRPr lang="es-ES"/>
        </a:p>
      </dgm:t>
    </dgm:pt>
    <dgm:pt modelId="{00BF00A5-B7C6-4EBD-8A1B-B7E0ED1CEDFD}">
      <dgm:prSet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Reglas de facturación</a:t>
          </a:r>
          <a:endParaRPr lang="es-CO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21380D-86FD-4505-B54A-60D893AED735}" type="parTrans" cxnId="{98A6E0CD-EFAA-454A-A3F0-A2E92BEA2655}">
      <dgm:prSet/>
      <dgm:spPr/>
      <dgm:t>
        <a:bodyPr/>
        <a:lstStyle/>
        <a:p>
          <a:endParaRPr lang="es-ES"/>
        </a:p>
      </dgm:t>
    </dgm:pt>
    <dgm:pt modelId="{86F70AA6-D2A7-4866-BF2F-418E19D422A6}" type="sibTrans" cxnId="{98A6E0CD-EFAA-454A-A3F0-A2E92BEA2655}">
      <dgm:prSet/>
      <dgm:spPr/>
      <dgm:t>
        <a:bodyPr/>
        <a:lstStyle/>
        <a:p>
          <a:endParaRPr lang="es-ES"/>
        </a:p>
      </dgm:t>
    </dgm:pt>
    <dgm:pt modelId="{C25A0326-B3B9-4D58-8B9C-C68CDC9B99BA}">
      <dgm:prSet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SLA de productos</a:t>
          </a:r>
          <a:endParaRPr lang="es-CO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4A8961-13FC-4CD1-8036-0F83425BBE67}" type="parTrans" cxnId="{8A568E72-C299-41F5-B1EC-8FF2D30A8641}">
      <dgm:prSet/>
      <dgm:spPr/>
      <dgm:t>
        <a:bodyPr/>
        <a:lstStyle/>
        <a:p>
          <a:endParaRPr lang="es-ES"/>
        </a:p>
      </dgm:t>
    </dgm:pt>
    <dgm:pt modelId="{7564EA84-B408-4CAC-A61E-BBA0CB45C61C}" type="sibTrans" cxnId="{8A568E72-C299-41F5-B1EC-8FF2D30A8641}">
      <dgm:prSet/>
      <dgm:spPr/>
      <dgm:t>
        <a:bodyPr/>
        <a:lstStyle/>
        <a:p>
          <a:endParaRPr lang="es-ES"/>
        </a:p>
      </dgm:t>
    </dgm:pt>
    <dgm:pt modelId="{B54C9263-8D70-4C86-AEB0-ABBDE568BDCA}">
      <dgm:prSet phldrT="[Texto]" custT="1"/>
      <dgm:spPr/>
      <dgm:t>
        <a:bodyPr/>
        <a:lstStyle/>
        <a:p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</a:p>
      </dgm:t>
    </dgm:pt>
    <dgm:pt modelId="{8BDA3B19-2067-4B27-B2AA-D52447BBE227}" type="parTrans" cxnId="{58E3C1DF-E5A5-4CF3-97E2-386E5FF2B13C}">
      <dgm:prSet/>
      <dgm:spPr/>
      <dgm:t>
        <a:bodyPr/>
        <a:lstStyle/>
        <a:p>
          <a:endParaRPr lang="es-ES"/>
        </a:p>
      </dgm:t>
    </dgm:pt>
    <dgm:pt modelId="{FD706096-D262-4050-8A14-F725C0FD2522}" type="sibTrans" cxnId="{58E3C1DF-E5A5-4CF3-97E2-386E5FF2B13C}">
      <dgm:prSet/>
      <dgm:spPr/>
      <dgm:t>
        <a:bodyPr/>
        <a:lstStyle/>
        <a:p>
          <a:endParaRPr lang="es-ES"/>
        </a:p>
      </dgm:t>
    </dgm:pt>
    <dgm:pt modelId="{177A48FB-3E20-46C5-B44A-98DE421DFF52}">
      <dgm:prSet phldrT="[Texto]" custT="1"/>
      <dgm:spPr/>
      <dgm:t>
        <a:bodyPr/>
        <a:lstStyle/>
        <a:p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</a:p>
      </dgm:t>
    </dgm:pt>
    <dgm:pt modelId="{8536F4EE-92E2-4E97-8895-C7B2CE9AFE4F}" type="parTrans" cxnId="{71CD7459-8225-45A9-BBCF-561B815456FE}">
      <dgm:prSet/>
      <dgm:spPr/>
      <dgm:t>
        <a:bodyPr/>
        <a:lstStyle/>
        <a:p>
          <a:endParaRPr lang="es-ES"/>
        </a:p>
      </dgm:t>
    </dgm:pt>
    <dgm:pt modelId="{09526C52-AD3C-4D06-8F0C-B3E19720D48E}" type="sibTrans" cxnId="{71CD7459-8225-45A9-BBCF-561B815456FE}">
      <dgm:prSet/>
      <dgm:spPr/>
      <dgm:t>
        <a:bodyPr/>
        <a:lstStyle/>
        <a:p>
          <a:endParaRPr lang="es-ES"/>
        </a:p>
      </dgm:t>
    </dgm:pt>
    <dgm:pt modelId="{57BA11BC-9895-4A8C-91B8-C523BED93A02}">
      <dgm:prSet custT="1"/>
      <dgm:spPr/>
      <dgm:t>
        <a:bodyPr/>
        <a:lstStyle/>
        <a:p>
          <a:r>
            <a:rPr lang="es-CO" sz="900" dirty="0">
              <a:latin typeface="Arial" panose="020B0604020202020204" pitchFamily="34" charset="0"/>
              <a:cs typeface="Arial" panose="020B0604020202020204" pitchFamily="34" charset="0"/>
            </a:rPr>
            <a:t>Presentación de capacitación a clientes</a:t>
          </a:r>
        </a:p>
      </dgm:t>
    </dgm:pt>
    <dgm:pt modelId="{5ED75AA1-06C1-45F8-8DE0-CC2ECF1B4135}" type="parTrans" cxnId="{68006E57-BA81-410B-A315-04D1268A627E}">
      <dgm:prSet/>
      <dgm:spPr/>
      <dgm:t>
        <a:bodyPr/>
        <a:lstStyle/>
        <a:p>
          <a:endParaRPr lang="es-ES"/>
        </a:p>
      </dgm:t>
    </dgm:pt>
    <dgm:pt modelId="{FACDDC51-DA2F-4B81-87F1-AD307FE823F1}" type="sibTrans" cxnId="{68006E57-BA81-410B-A315-04D1268A627E}">
      <dgm:prSet/>
      <dgm:spPr/>
      <dgm:t>
        <a:bodyPr/>
        <a:lstStyle/>
        <a:p>
          <a:endParaRPr lang="es-ES"/>
        </a:p>
      </dgm:t>
    </dgm:pt>
    <dgm:pt modelId="{DC206331-333D-4E6D-AC22-3FFEEB11C922}" type="pres">
      <dgm:prSet presAssocID="{2D4B0DD6-4C26-4451-9C49-CE9AA24AEFC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2F44D5A-7105-40BC-B4E8-60950EBFD645}" type="pres">
      <dgm:prSet presAssocID="{1C12721E-0DCC-4D70-96E8-B620BA25D042}" presName="horFlow" presStyleCnt="0"/>
      <dgm:spPr/>
    </dgm:pt>
    <dgm:pt modelId="{DDCE9BF5-CA40-4294-B376-E03E34684355}" type="pres">
      <dgm:prSet presAssocID="{1C12721E-0DCC-4D70-96E8-B620BA25D042}" presName="bigChev" presStyleLbl="node1" presStyleIdx="0" presStyleCnt="1" custScaleY="137571"/>
      <dgm:spPr/>
    </dgm:pt>
    <dgm:pt modelId="{E7D3BD1C-D272-430E-BE4D-ACE9403A6F32}" type="pres">
      <dgm:prSet presAssocID="{8536F4EE-92E2-4E97-8895-C7B2CE9AFE4F}" presName="parTrans" presStyleCnt="0"/>
      <dgm:spPr/>
    </dgm:pt>
    <dgm:pt modelId="{1A4A344B-CBF2-4006-8CF0-A3C5E9F2AAC0}" type="pres">
      <dgm:prSet presAssocID="{177A48FB-3E20-46C5-B44A-98DE421DFF52}" presName="node" presStyleLbl="alignAccFollowNode1" presStyleIdx="0" presStyleCnt="2" custScaleX="116828" custScaleY="156934" custLinFactNeighborX="-12552" custLinFactNeighborY="1612">
        <dgm:presLayoutVars>
          <dgm:bulletEnabled val="1"/>
        </dgm:presLayoutVars>
      </dgm:prSet>
      <dgm:spPr/>
    </dgm:pt>
    <dgm:pt modelId="{CD686524-5A6A-4B27-A49A-FC6741E8F467}" type="pres">
      <dgm:prSet presAssocID="{09526C52-AD3C-4D06-8F0C-B3E19720D48E}" presName="sibTrans" presStyleCnt="0"/>
      <dgm:spPr/>
    </dgm:pt>
    <dgm:pt modelId="{4CA267B7-FDD5-45C3-86C3-FB1BFCFA7A90}" type="pres">
      <dgm:prSet presAssocID="{B54C9263-8D70-4C86-AEB0-ABBDE568BDCA}" presName="node" presStyleLbl="alignAccFollowNode1" presStyleIdx="1" presStyleCnt="2" custScaleX="121554" custScaleY="158632">
        <dgm:presLayoutVars>
          <dgm:bulletEnabled val="1"/>
        </dgm:presLayoutVars>
      </dgm:prSet>
      <dgm:spPr/>
    </dgm:pt>
  </dgm:ptLst>
  <dgm:cxnLst>
    <dgm:cxn modelId="{28153C02-D4A4-40CF-A285-934B82F3DF67}" type="presOf" srcId="{177A48FB-3E20-46C5-B44A-98DE421DFF52}" destId="{1A4A344B-CBF2-4006-8CF0-A3C5E9F2AAC0}" srcOrd="0" destOrd="0" presId="urn:microsoft.com/office/officeart/2005/8/layout/lProcess3"/>
    <dgm:cxn modelId="{F0E42F0E-9ABF-46F0-A2C2-3191924D967A}" type="presOf" srcId="{BCC01AAA-4283-4FBE-A937-20564948E979}" destId="{4CA267B7-FDD5-45C3-86C3-FB1BFCFA7A90}" srcOrd="0" destOrd="1" presId="urn:microsoft.com/office/officeart/2005/8/layout/lProcess3"/>
    <dgm:cxn modelId="{63D11D33-9B84-4909-A353-3CB2ED5D8FB1}" srcId="{B54C9263-8D70-4C86-AEB0-ABBDE568BDCA}" destId="{DFB2DB4C-4605-4ECD-83CC-457B7E04678D}" srcOrd="3" destOrd="0" parTransId="{DB237976-E09A-4525-BCCD-81F3F39B62F1}" sibTransId="{06DC2A2F-1D1B-4D1C-A847-3DF712BAA381}"/>
    <dgm:cxn modelId="{F493B142-E278-4B34-A656-1B48629957F3}" srcId="{177A48FB-3E20-46C5-B44A-98DE421DFF52}" destId="{C93A5ABD-07F5-4F77-A83E-A5396B5DB2FD}" srcOrd="0" destOrd="0" parTransId="{1C64AD4B-BA32-4D2D-96C1-4A0E10736537}" sibTransId="{16447F04-C7CF-4918-B55B-FA2ACC6E122C}"/>
    <dgm:cxn modelId="{AEEFF043-B747-4507-8026-21CA65840564}" srcId="{B54C9263-8D70-4C86-AEB0-ABBDE568BDCA}" destId="{8F3C3D12-CE2F-470D-A0E7-44B4B6053419}" srcOrd="1" destOrd="0" parTransId="{EBA8D981-3E50-4F75-9146-380E719E6229}" sibTransId="{C6CCA456-DD86-41A4-962D-EBFDD51876C5}"/>
    <dgm:cxn modelId="{314ABE67-847C-448E-85F5-C167C0C3D897}" type="presOf" srcId="{6A37937A-65AF-468F-BAF9-975819EE3570}" destId="{4CA267B7-FDD5-45C3-86C3-FB1BFCFA7A90}" srcOrd="0" destOrd="3" presId="urn:microsoft.com/office/officeart/2005/8/layout/lProcess3"/>
    <dgm:cxn modelId="{7B40A46B-11FB-4C66-86AD-07C9664416A2}" type="presOf" srcId="{C93A5ABD-07F5-4F77-A83E-A5396B5DB2FD}" destId="{1A4A344B-CBF2-4006-8CF0-A3C5E9F2AAC0}" srcOrd="0" destOrd="1" presId="urn:microsoft.com/office/officeart/2005/8/layout/lProcess3"/>
    <dgm:cxn modelId="{99CA034D-2427-47E2-AB57-6D65DD8171E8}" type="presOf" srcId="{00BF00A5-B7C6-4EBD-8A1B-B7E0ED1CEDFD}" destId="{4CA267B7-FDD5-45C3-86C3-FB1BFCFA7A90}" srcOrd="0" destOrd="5" presId="urn:microsoft.com/office/officeart/2005/8/layout/lProcess3"/>
    <dgm:cxn modelId="{8A568E72-C299-41F5-B1EC-8FF2D30A8641}" srcId="{B54C9263-8D70-4C86-AEB0-ABBDE568BDCA}" destId="{C25A0326-B3B9-4D58-8B9C-C68CDC9B99BA}" srcOrd="5" destOrd="0" parTransId="{3A4A8961-13FC-4CD1-8036-0F83425BBE67}" sibTransId="{7564EA84-B408-4CAC-A61E-BBA0CB45C61C}"/>
    <dgm:cxn modelId="{68006E57-BA81-410B-A315-04D1268A627E}" srcId="{B54C9263-8D70-4C86-AEB0-ABBDE568BDCA}" destId="{57BA11BC-9895-4A8C-91B8-C523BED93A02}" srcOrd="6" destOrd="0" parTransId="{5ED75AA1-06C1-45F8-8DE0-CC2ECF1B4135}" sibTransId="{FACDDC51-DA2F-4B81-87F1-AD307FE823F1}"/>
    <dgm:cxn modelId="{71CD7459-8225-45A9-BBCF-561B815456FE}" srcId="{1C12721E-0DCC-4D70-96E8-B620BA25D042}" destId="{177A48FB-3E20-46C5-B44A-98DE421DFF52}" srcOrd="0" destOrd="0" parTransId="{8536F4EE-92E2-4E97-8895-C7B2CE9AFE4F}" sibTransId="{09526C52-AD3C-4D06-8F0C-B3E19720D48E}"/>
    <dgm:cxn modelId="{24BF9684-6287-4F3F-A0A0-6E017E062428}" srcId="{B54C9263-8D70-4C86-AEB0-ABBDE568BDCA}" destId="{6A37937A-65AF-468F-BAF9-975819EE3570}" srcOrd="2" destOrd="0" parTransId="{D027BEF9-825D-4F7E-B622-B561B7AAD108}" sibTransId="{56B9A5CD-231C-4986-B843-4BCC1574B95C}"/>
    <dgm:cxn modelId="{8299E189-639B-46CA-991A-952D07C1D43A}" type="presOf" srcId="{57BA11BC-9895-4A8C-91B8-C523BED93A02}" destId="{4CA267B7-FDD5-45C3-86C3-FB1BFCFA7A90}" srcOrd="0" destOrd="7" presId="urn:microsoft.com/office/officeart/2005/8/layout/lProcess3"/>
    <dgm:cxn modelId="{66C8338B-E045-42E5-856F-9C406D909C0C}" srcId="{2D4B0DD6-4C26-4451-9C49-CE9AA24AEFCD}" destId="{1C12721E-0DCC-4D70-96E8-B620BA25D042}" srcOrd="0" destOrd="0" parTransId="{FBC07AA7-ECA8-4FD9-9276-026377229680}" sibTransId="{365DAF98-F0EB-4913-B529-CB860B33907A}"/>
    <dgm:cxn modelId="{C425018D-6626-44E6-BFD8-8B00E1C77B41}" type="presOf" srcId="{8F3C3D12-CE2F-470D-A0E7-44B4B6053419}" destId="{4CA267B7-FDD5-45C3-86C3-FB1BFCFA7A90}" srcOrd="0" destOrd="2" presId="urn:microsoft.com/office/officeart/2005/8/layout/lProcess3"/>
    <dgm:cxn modelId="{77F01095-D547-4C0A-867C-15AE68EED8F2}" type="presOf" srcId="{C25A0326-B3B9-4D58-8B9C-C68CDC9B99BA}" destId="{4CA267B7-FDD5-45C3-86C3-FB1BFCFA7A90}" srcOrd="0" destOrd="6" presId="urn:microsoft.com/office/officeart/2005/8/layout/lProcess3"/>
    <dgm:cxn modelId="{6E650AA0-7382-4FC2-B974-72B77C26A68D}" type="presOf" srcId="{2D4B0DD6-4C26-4451-9C49-CE9AA24AEFCD}" destId="{DC206331-333D-4E6D-AC22-3FFEEB11C922}" srcOrd="0" destOrd="0" presId="urn:microsoft.com/office/officeart/2005/8/layout/lProcess3"/>
    <dgm:cxn modelId="{F4BC6EB6-7534-4273-A298-F9C5B0CC7C3F}" srcId="{B54C9263-8D70-4C86-AEB0-ABBDE568BDCA}" destId="{BCC01AAA-4283-4FBE-A937-20564948E979}" srcOrd="0" destOrd="0" parTransId="{D6630E18-E605-4673-BEDF-0EB5D332123F}" sibTransId="{C8A63CAF-75A8-402D-8464-835B1E266D98}"/>
    <dgm:cxn modelId="{98A6E0CD-EFAA-454A-A3F0-A2E92BEA2655}" srcId="{B54C9263-8D70-4C86-AEB0-ABBDE568BDCA}" destId="{00BF00A5-B7C6-4EBD-8A1B-B7E0ED1CEDFD}" srcOrd="4" destOrd="0" parTransId="{7621380D-86FD-4505-B54A-60D893AED735}" sibTransId="{86F70AA6-D2A7-4866-BF2F-418E19D422A6}"/>
    <dgm:cxn modelId="{58E3C1DF-E5A5-4CF3-97E2-386E5FF2B13C}" srcId="{1C12721E-0DCC-4D70-96E8-B620BA25D042}" destId="{B54C9263-8D70-4C86-AEB0-ABBDE568BDCA}" srcOrd="1" destOrd="0" parTransId="{8BDA3B19-2067-4B27-B2AA-D52447BBE227}" sibTransId="{FD706096-D262-4050-8A14-F725C0FD2522}"/>
    <dgm:cxn modelId="{8425A8F5-2B70-442B-8A5A-C45E280DD223}" type="presOf" srcId="{DFB2DB4C-4605-4ECD-83CC-457B7E04678D}" destId="{4CA267B7-FDD5-45C3-86C3-FB1BFCFA7A90}" srcOrd="0" destOrd="4" presId="urn:microsoft.com/office/officeart/2005/8/layout/lProcess3"/>
    <dgm:cxn modelId="{1163CAF9-FF55-42D8-9F43-F89E06A63A37}" type="presOf" srcId="{B54C9263-8D70-4C86-AEB0-ABBDE568BDCA}" destId="{4CA267B7-FDD5-45C3-86C3-FB1BFCFA7A90}" srcOrd="0" destOrd="0" presId="urn:microsoft.com/office/officeart/2005/8/layout/lProcess3"/>
    <dgm:cxn modelId="{8CEE01FB-33E7-4EEE-B89F-C4C7B7DC2BA2}" type="presOf" srcId="{1C12721E-0DCC-4D70-96E8-B620BA25D042}" destId="{DDCE9BF5-CA40-4294-B376-E03E34684355}" srcOrd="0" destOrd="0" presId="urn:microsoft.com/office/officeart/2005/8/layout/lProcess3"/>
    <dgm:cxn modelId="{5F8F4538-D84E-47F9-BA6C-4641DB87A383}" type="presParOf" srcId="{DC206331-333D-4E6D-AC22-3FFEEB11C922}" destId="{C2F44D5A-7105-40BC-B4E8-60950EBFD645}" srcOrd="0" destOrd="0" presId="urn:microsoft.com/office/officeart/2005/8/layout/lProcess3"/>
    <dgm:cxn modelId="{8DFC1F19-267C-4B9C-94E2-AEDB8053EC69}" type="presParOf" srcId="{C2F44D5A-7105-40BC-B4E8-60950EBFD645}" destId="{DDCE9BF5-CA40-4294-B376-E03E34684355}" srcOrd="0" destOrd="0" presId="urn:microsoft.com/office/officeart/2005/8/layout/lProcess3"/>
    <dgm:cxn modelId="{2801A4F0-2D58-4114-955C-EE4CFB3FE0EA}" type="presParOf" srcId="{C2F44D5A-7105-40BC-B4E8-60950EBFD645}" destId="{E7D3BD1C-D272-430E-BE4D-ACE9403A6F32}" srcOrd="1" destOrd="0" presId="urn:microsoft.com/office/officeart/2005/8/layout/lProcess3"/>
    <dgm:cxn modelId="{7AE38C33-1137-4CCB-845F-278575929340}" type="presParOf" srcId="{C2F44D5A-7105-40BC-B4E8-60950EBFD645}" destId="{1A4A344B-CBF2-4006-8CF0-A3C5E9F2AAC0}" srcOrd="2" destOrd="0" presId="urn:microsoft.com/office/officeart/2005/8/layout/lProcess3"/>
    <dgm:cxn modelId="{9839EFDC-5246-411A-A34E-90C98D4D2F81}" type="presParOf" srcId="{C2F44D5A-7105-40BC-B4E8-60950EBFD645}" destId="{CD686524-5A6A-4B27-A49A-FC6741E8F467}" srcOrd="3" destOrd="0" presId="urn:microsoft.com/office/officeart/2005/8/layout/lProcess3"/>
    <dgm:cxn modelId="{0C4E5FC7-7ACF-416E-894F-9D60B1881FE2}" type="presParOf" srcId="{C2F44D5A-7105-40BC-B4E8-60950EBFD645}" destId="{4CA267B7-FDD5-45C3-86C3-FB1BFCFA7A9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4B0DD6-4C26-4451-9C49-CE9AA24AEFCD}" type="doc">
      <dgm:prSet loTypeId="urn:microsoft.com/office/officeart/2005/8/layout/lProcess3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1FAE55BE-50F4-4F54-B061-1750B29F775F}">
      <dgm:prSet phldrT="[Texto]"/>
      <dgm:spPr/>
      <dgm:t>
        <a:bodyPr/>
        <a:lstStyle/>
        <a:p>
          <a:r>
            <a:rPr lang="es-ES" dirty="0"/>
            <a:t>Aseguramiento Operacional</a:t>
          </a:r>
        </a:p>
      </dgm:t>
    </dgm:pt>
    <dgm:pt modelId="{FEA61AD7-167C-419D-94AB-D32C834CD287}" type="parTrans" cxnId="{E841CB93-3E4C-4806-AB74-908319DD4DA2}">
      <dgm:prSet/>
      <dgm:spPr/>
      <dgm:t>
        <a:bodyPr/>
        <a:lstStyle/>
        <a:p>
          <a:endParaRPr lang="es-ES"/>
        </a:p>
      </dgm:t>
    </dgm:pt>
    <dgm:pt modelId="{43105713-898B-48DD-A428-D17D7D136809}" type="sibTrans" cxnId="{E841CB93-3E4C-4806-AB74-908319DD4DA2}">
      <dgm:prSet/>
      <dgm:spPr/>
      <dgm:t>
        <a:bodyPr/>
        <a:lstStyle/>
        <a:p>
          <a:endParaRPr lang="es-ES"/>
        </a:p>
      </dgm:t>
    </dgm:pt>
    <dgm:pt modelId="{9410E2F3-0668-457F-A5E1-F6D213968B2C}">
      <dgm:prSet phldrT="[Texto]" custT="1"/>
      <dgm:spPr/>
      <dgm:t>
        <a:bodyPr/>
        <a:lstStyle/>
        <a:p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</a:p>
      </dgm:t>
    </dgm:pt>
    <dgm:pt modelId="{B8404FF2-04AA-46C9-87A8-7DFBACD92A21}" type="parTrans" cxnId="{F6E0C562-53EA-4098-9D97-4A1E714C598C}">
      <dgm:prSet/>
      <dgm:spPr/>
      <dgm:t>
        <a:bodyPr/>
        <a:lstStyle/>
        <a:p>
          <a:endParaRPr lang="es-ES"/>
        </a:p>
      </dgm:t>
    </dgm:pt>
    <dgm:pt modelId="{CD5DD4AE-2437-4F68-BBDC-2E104BB76763}" type="sibTrans" cxnId="{F6E0C562-53EA-4098-9D97-4A1E714C598C}">
      <dgm:prSet/>
      <dgm:spPr/>
      <dgm:t>
        <a:bodyPr/>
        <a:lstStyle/>
        <a:p>
          <a:endParaRPr lang="es-ES"/>
        </a:p>
      </dgm:t>
    </dgm:pt>
    <dgm:pt modelId="{2DA7DF7E-F988-4AD1-8446-7C13FF633520}">
      <dgm:prSet phldrT="[Texto]" custT="1"/>
      <dgm:spPr/>
      <dgm:t>
        <a:bodyPr/>
        <a:lstStyle/>
        <a:p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</a:p>
      </dgm:t>
    </dgm:pt>
    <dgm:pt modelId="{D20DE0D8-ED9C-46C6-B9EF-98C6CC48EB9C}" type="parTrans" cxnId="{830C8FB0-CD95-4FAA-B5B7-7D14EDF745A4}">
      <dgm:prSet/>
      <dgm:spPr/>
      <dgm:t>
        <a:bodyPr/>
        <a:lstStyle/>
        <a:p>
          <a:endParaRPr lang="es-ES"/>
        </a:p>
      </dgm:t>
    </dgm:pt>
    <dgm:pt modelId="{E89D2D23-AA8C-49B8-B7D6-010ADCB6E604}" type="sibTrans" cxnId="{830C8FB0-CD95-4FAA-B5B7-7D14EDF745A4}">
      <dgm:prSet/>
      <dgm:spPr/>
      <dgm:t>
        <a:bodyPr/>
        <a:lstStyle/>
        <a:p>
          <a:endParaRPr lang="es-ES"/>
        </a:p>
      </dgm:t>
    </dgm:pt>
    <dgm:pt modelId="{9688B9E2-552B-43EB-A6F8-8917A79D8CE3}">
      <dgm:prSet phldrT="[Texto]"/>
      <dgm:spPr/>
      <dgm:t>
        <a:bodyPr/>
        <a:lstStyle/>
        <a:p>
          <a:r>
            <a:rPr lang="es-ES" dirty="0"/>
            <a:t>Call Center</a:t>
          </a:r>
        </a:p>
      </dgm:t>
    </dgm:pt>
    <dgm:pt modelId="{3096F590-3524-4A9D-A4E2-349962FECCE6}" type="parTrans" cxnId="{E97BB26C-3A7A-4A4A-906B-F0B5934885DF}">
      <dgm:prSet/>
      <dgm:spPr/>
      <dgm:t>
        <a:bodyPr/>
        <a:lstStyle/>
        <a:p>
          <a:endParaRPr lang="es-ES"/>
        </a:p>
      </dgm:t>
    </dgm:pt>
    <dgm:pt modelId="{DE8E0A7B-E43F-4FE0-8FBB-1760269D8D1C}" type="sibTrans" cxnId="{E97BB26C-3A7A-4A4A-906B-F0B5934885DF}">
      <dgm:prSet/>
      <dgm:spPr/>
      <dgm:t>
        <a:bodyPr/>
        <a:lstStyle/>
        <a:p>
          <a:endParaRPr lang="es-ES"/>
        </a:p>
      </dgm:t>
    </dgm:pt>
    <dgm:pt modelId="{3BA2C7BA-661B-40B5-B759-99CC2130E64D}">
      <dgm:prSet phldrT="[Texto]" custT="1"/>
      <dgm:spPr/>
      <dgm:t>
        <a:bodyPr/>
        <a:lstStyle/>
        <a:p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</a:p>
      </dgm:t>
    </dgm:pt>
    <dgm:pt modelId="{4B30F869-CCED-48B5-8CCC-81D1EDA59318}" type="parTrans" cxnId="{35A02C79-E418-40A3-8191-46B7E6FA912E}">
      <dgm:prSet/>
      <dgm:spPr/>
      <dgm:t>
        <a:bodyPr/>
        <a:lstStyle/>
        <a:p>
          <a:endParaRPr lang="es-ES"/>
        </a:p>
      </dgm:t>
    </dgm:pt>
    <dgm:pt modelId="{5F622F86-8D09-4B02-B9E9-FC15D9417D0E}" type="sibTrans" cxnId="{35A02C79-E418-40A3-8191-46B7E6FA912E}">
      <dgm:prSet/>
      <dgm:spPr/>
      <dgm:t>
        <a:bodyPr/>
        <a:lstStyle/>
        <a:p>
          <a:endParaRPr lang="es-ES"/>
        </a:p>
      </dgm:t>
    </dgm:pt>
    <dgm:pt modelId="{9130B0D7-5C3C-4E52-8FDB-EB15BDC98C05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Funcional</a:t>
          </a:r>
        </a:p>
      </dgm:t>
    </dgm:pt>
    <dgm:pt modelId="{C834E902-2188-4DF3-8A65-082A26A20564}" type="parTrans" cxnId="{975ABEEB-5001-4948-9D68-E31A646CD39D}">
      <dgm:prSet/>
      <dgm:spPr/>
      <dgm:t>
        <a:bodyPr/>
        <a:lstStyle/>
        <a:p>
          <a:endParaRPr lang="es-ES"/>
        </a:p>
      </dgm:t>
    </dgm:pt>
    <dgm:pt modelId="{52656D45-E614-490B-B6BA-A56D120ADBD8}" type="sibTrans" cxnId="{975ABEEB-5001-4948-9D68-E31A646CD39D}">
      <dgm:prSet/>
      <dgm:spPr/>
      <dgm:t>
        <a:bodyPr/>
        <a:lstStyle/>
        <a:p>
          <a:endParaRPr lang="es-ES"/>
        </a:p>
      </dgm:t>
    </dgm:pt>
    <dgm:pt modelId="{36269FF1-0595-4B31-BD56-E366ED98A52E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Funcional</a:t>
          </a:r>
        </a:p>
      </dgm:t>
    </dgm:pt>
    <dgm:pt modelId="{90E3FB28-0753-4483-9CCD-89643E92BD38}" type="parTrans" cxnId="{B9210BEA-D303-4234-B260-4483FAD5C01F}">
      <dgm:prSet/>
      <dgm:spPr/>
      <dgm:t>
        <a:bodyPr/>
        <a:lstStyle/>
        <a:p>
          <a:endParaRPr lang="es-ES"/>
        </a:p>
      </dgm:t>
    </dgm:pt>
    <dgm:pt modelId="{BCC75451-F67F-44D5-B200-00AD3A3591E8}" type="sibTrans" cxnId="{B9210BEA-D303-4234-B260-4483FAD5C01F}">
      <dgm:prSet/>
      <dgm:spPr/>
      <dgm:t>
        <a:bodyPr/>
        <a:lstStyle/>
        <a:p>
          <a:endParaRPr lang="es-ES"/>
        </a:p>
      </dgm:t>
    </dgm:pt>
    <dgm:pt modelId="{024B932A-00A6-4648-A949-0783457B8591}">
      <dgm:prSet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Facturación</a:t>
          </a:r>
          <a:endParaRPr lang="es-CO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381467-D97B-43D2-93FA-47DD2B71D6F8}" type="parTrans" cxnId="{34048EED-4394-4D0E-A538-60895F806BB6}">
      <dgm:prSet/>
      <dgm:spPr/>
      <dgm:t>
        <a:bodyPr/>
        <a:lstStyle/>
        <a:p>
          <a:endParaRPr lang="es-ES"/>
        </a:p>
      </dgm:t>
    </dgm:pt>
    <dgm:pt modelId="{FAC5F32A-03D4-4F1C-B73B-EA08A38A3CE5}" type="sibTrans" cxnId="{34048EED-4394-4D0E-A538-60895F806BB6}">
      <dgm:prSet/>
      <dgm:spPr/>
      <dgm:t>
        <a:bodyPr/>
        <a:lstStyle/>
        <a:p>
          <a:endParaRPr lang="es-ES"/>
        </a:p>
      </dgm:t>
    </dgm:pt>
    <dgm:pt modelId="{B1D50478-6E70-4BE2-B3D2-F138E25C23A4}">
      <dgm:prSet phldrT="[Texto]" custT="1"/>
      <dgm:spPr/>
      <dgm:t>
        <a:bodyPr/>
        <a:lstStyle/>
        <a:p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</a:p>
      </dgm:t>
    </dgm:pt>
    <dgm:pt modelId="{3A7176B6-5CBD-430E-A2E7-9737AE861248}" type="parTrans" cxnId="{EBA9EBEE-9B4E-4D42-B41E-B73B39283862}">
      <dgm:prSet/>
      <dgm:spPr/>
      <dgm:t>
        <a:bodyPr/>
        <a:lstStyle/>
        <a:p>
          <a:endParaRPr lang="es-ES"/>
        </a:p>
      </dgm:t>
    </dgm:pt>
    <dgm:pt modelId="{309E1B3A-1476-4ED1-B0EF-D7E4FFCECD0D}" type="sibTrans" cxnId="{EBA9EBEE-9B4E-4D42-B41E-B73B39283862}">
      <dgm:prSet/>
      <dgm:spPr/>
      <dgm:t>
        <a:bodyPr/>
        <a:lstStyle/>
        <a:p>
          <a:endParaRPr lang="es-ES"/>
        </a:p>
      </dgm:t>
    </dgm:pt>
    <dgm:pt modelId="{4D68978E-169F-49A0-9DEF-456064615B98}">
      <dgm:prSet phldrT="[Texto]"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Manual usuario</a:t>
          </a:r>
          <a:endParaRPr lang="es-ES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C69AA-4F43-427A-8D8B-C58C50783CD6}" type="parTrans" cxnId="{CE81D56E-67A7-402E-8894-914978FD0761}">
      <dgm:prSet/>
      <dgm:spPr/>
      <dgm:t>
        <a:bodyPr/>
        <a:lstStyle/>
        <a:p>
          <a:endParaRPr lang="es-ES"/>
        </a:p>
      </dgm:t>
    </dgm:pt>
    <dgm:pt modelId="{267A8E5E-43A2-4DBD-8D35-ABD26D71E717}" type="sibTrans" cxnId="{CE81D56E-67A7-402E-8894-914978FD0761}">
      <dgm:prSet/>
      <dgm:spPr/>
      <dgm:t>
        <a:bodyPr/>
        <a:lstStyle/>
        <a:p>
          <a:endParaRPr lang="es-ES"/>
        </a:p>
      </dgm:t>
    </dgm:pt>
    <dgm:pt modelId="{01B87ACA-407D-401A-B5E5-8C8C2E459775}">
      <dgm:prSet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Matriz de escalamiento</a:t>
          </a:r>
          <a:endParaRPr lang="es-CO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79F679-53C9-4E0C-9C0F-C2CFF37E863C}" type="parTrans" cxnId="{5CB638D2-61AA-49C9-BBBC-D895B2B4F19E}">
      <dgm:prSet/>
      <dgm:spPr/>
      <dgm:t>
        <a:bodyPr/>
        <a:lstStyle/>
        <a:p>
          <a:endParaRPr lang="es-ES"/>
        </a:p>
      </dgm:t>
    </dgm:pt>
    <dgm:pt modelId="{F60B5ED9-F565-4781-B457-32B50A8A8C7E}" type="sibTrans" cxnId="{5CB638D2-61AA-49C9-BBBC-D895B2B4F19E}">
      <dgm:prSet/>
      <dgm:spPr/>
      <dgm:t>
        <a:bodyPr/>
        <a:lstStyle/>
        <a:p>
          <a:endParaRPr lang="es-ES"/>
        </a:p>
      </dgm:t>
    </dgm:pt>
    <dgm:pt modelId="{66358F51-F64F-4E7C-8D4D-CC90A25AD4FD}">
      <dgm:prSet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Matriz de escalamiento</a:t>
          </a:r>
        </a:p>
      </dgm:t>
    </dgm:pt>
    <dgm:pt modelId="{D09EF2F7-54F9-4C23-A305-AB8A6DB709A5}" type="parTrans" cxnId="{BB9EB14C-1DC6-4416-A01D-3D18D0F27563}">
      <dgm:prSet/>
      <dgm:spPr/>
      <dgm:t>
        <a:bodyPr/>
        <a:lstStyle/>
        <a:p>
          <a:endParaRPr lang="es-ES"/>
        </a:p>
      </dgm:t>
    </dgm:pt>
    <dgm:pt modelId="{3AB97625-D279-4968-89DE-2E254B6E4C1E}" type="sibTrans" cxnId="{BB9EB14C-1DC6-4416-A01D-3D18D0F27563}">
      <dgm:prSet/>
      <dgm:spPr/>
      <dgm:t>
        <a:bodyPr/>
        <a:lstStyle/>
        <a:p>
          <a:endParaRPr lang="es-ES"/>
        </a:p>
      </dgm:t>
    </dgm:pt>
    <dgm:pt modelId="{239AB30C-92D5-4113-AE14-1D956808BEFE}">
      <dgm:prSet custT="1"/>
      <dgm:spPr/>
      <dgm:t>
        <a:bodyPr/>
        <a:lstStyle/>
        <a:p>
          <a:r>
            <a:rPr lang="es-CO" sz="900" dirty="0">
              <a:latin typeface="Arial" panose="020B0604020202020204" pitchFamily="34" charset="0"/>
              <a:cs typeface="Arial" panose="020B0604020202020204" pitchFamily="34" charset="0"/>
            </a:rPr>
            <a:t>Manual de Claves</a:t>
          </a:r>
        </a:p>
      </dgm:t>
    </dgm:pt>
    <dgm:pt modelId="{F079F5E4-8BCE-4413-BF0B-3EBFC4DB1A4B}" type="parTrans" cxnId="{AA24A76F-9FA8-49C0-9316-1C90975B9710}">
      <dgm:prSet/>
      <dgm:spPr/>
      <dgm:t>
        <a:bodyPr/>
        <a:lstStyle/>
        <a:p>
          <a:endParaRPr lang="es-ES"/>
        </a:p>
      </dgm:t>
    </dgm:pt>
    <dgm:pt modelId="{5628C742-A8C6-4545-8996-F86ECC508200}" type="sibTrans" cxnId="{AA24A76F-9FA8-49C0-9316-1C90975B9710}">
      <dgm:prSet/>
      <dgm:spPr/>
      <dgm:t>
        <a:bodyPr/>
        <a:lstStyle/>
        <a:p>
          <a:endParaRPr lang="es-ES"/>
        </a:p>
      </dgm:t>
    </dgm:pt>
    <dgm:pt modelId="{2B59E20E-7CF7-4B8F-BB62-11D51F104276}">
      <dgm:prSet custT="1"/>
      <dgm:spPr/>
      <dgm:t>
        <a:bodyPr/>
        <a:lstStyle/>
        <a:p>
          <a:r>
            <a:rPr lang="es-CO" sz="900" dirty="0">
              <a:latin typeface="Arial" panose="020B0604020202020204" pitchFamily="34" charset="0"/>
              <a:cs typeface="Arial" panose="020B0604020202020204" pitchFamily="34" charset="0"/>
            </a:rPr>
            <a:t>Manual de Producto</a:t>
          </a:r>
        </a:p>
      </dgm:t>
    </dgm:pt>
    <dgm:pt modelId="{EEF51A91-798D-4AB7-A20F-6AFB75124EA2}" type="parTrans" cxnId="{F52B5450-0CA5-4FCC-9010-8E1B70F61042}">
      <dgm:prSet/>
      <dgm:spPr/>
      <dgm:t>
        <a:bodyPr/>
        <a:lstStyle/>
        <a:p>
          <a:endParaRPr lang="es-ES"/>
        </a:p>
      </dgm:t>
    </dgm:pt>
    <dgm:pt modelId="{1AAFE1BB-A19F-4875-8EEF-645A71B2A9B2}" type="sibTrans" cxnId="{F52B5450-0CA5-4FCC-9010-8E1B70F61042}">
      <dgm:prSet/>
      <dgm:spPr/>
      <dgm:t>
        <a:bodyPr/>
        <a:lstStyle/>
        <a:p>
          <a:endParaRPr lang="es-ES"/>
        </a:p>
      </dgm:t>
    </dgm:pt>
    <dgm:pt modelId="{8CD02C3F-B18D-49DF-9EBB-505F73FBC0F7}">
      <dgm:prSet custT="1"/>
      <dgm:spPr/>
      <dgm:t>
        <a:bodyPr/>
        <a:lstStyle/>
        <a:p>
          <a:r>
            <a:rPr lang="es-CO" sz="900" dirty="0">
              <a:latin typeface="Arial" panose="020B0604020202020204" pitchFamily="34" charset="0"/>
              <a:cs typeface="Arial" panose="020B0604020202020204" pitchFamily="34" charset="0"/>
            </a:rPr>
            <a:t>Script de Respuesta Frecuentes</a:t>
          </a:r>
        </a:p>
      </dgm:t>
    </dgm:pt>
    <dgm:pt modelId="{604D17B4-1885-42F7-88BB-FE3446D9FAB0}" type="parTrans" cxnId="{84420EDC-05D2-4FAB-AE45-962F6B84B08F}">
      <dgm:prSet/>
      <dgm:spPr/>
      <dgm:t>
        <a:bodyPr/>
        <a:lstStyle/>
        <a:p>
          <a:endParaRPr lang="es-ES"/>
        </a:p>
      </dgm:t>
    </dgm:pt>
    <dgm:pt modelId="{0FAC0D03-ED27-4FE6-A7AB-0423716011B1}" type="sibTrans" cxnId="{84420EDC-05D2-4FAB-AE45-962F6B84B08F}">
      <dgm:prSet/>
      <dgm:spPr/>
      <dgm:t>
        <a:bodyPr/>
        <a:lstStyle/>
        <a:p>
          <a:endParaRPr lang="es-ES"/>
        </a:p>
      </dgm:t>
    </dgm:pt>
    <dgm:pt modelId="{DC206331-333D-4E6D-AC22-3FFEEB11C922}" type="pres">
      <dgm:prSet presAssocID="{2D4B0DD6-4C26-4451-9C49-CE9AA24AEFC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72C8162-D86C-4964-9827-A48FF7165AA5}" type="pres">
      <dgm:prSet presAssocID="{1FAE55BE-50F4-4F54-B061-1750B29F775F}" presName="horFlow" presStyleCnt="0"/>
      <dgm:spPr/>
    </dgm:pt>
    <dgm:pt modelId="{A9405861-A9F0-412C-AD9E-1C235D2CB3C1}" type="pres">
      <dgm:prSet presAssocID="{1FAE55BE-50F4-4F54-B061-1750B29F775F}" presName="bigChev" presStyleLbl="node1" presStyleIdx="0" presStyleCnt="2" custScaleY="120664" custLinFactNeighborX="6983" custLinFactNeighborY="-223"/>
      <dgm:spPr/>
    </dgm:pt>
    <dgm:pt modelId="{16F433FA-FD5A-4A23-9F24-023F237412CD}" type="pres">
      <dgm:prSet presAssocID="{B8404FF2-04AA-46C9-87A8-7DFBACD92A21}" presName="parTrans" presStyleCnt="0"/>
      <dgm:spPr/>
    </dgm:pt>
    <dgm:pt modelId="{F6163A38-BB60-4D6E-8D5B-6D1F50A75539}" type="pres">
      <dgm:prSet presAssocID="{9410E2F3-0668-457F-A5E1-F6D213968B2C}" presName="node" presStyleLbl="alignAccFollowNode1" presStyleIdx="0" presStyleCnt="4" custScaleY="135038" custLinFactNeighborX="7812" custLinFactNeighborY="-268">
        <dgm:presLayoutVars>
          <dgm:bulletEnabled val="1"/>
        </dgm:presLayoutVars>
      </dgm:prSet>
      <dgm:spPr/>
    </dgm:pt>
    <dgm:pt modelId="{16288521-8114-4D54-BDE7-E814EAF402BB}" type="pres">
      <dgm:prSet presAssocID="{CD5DD4AE-2437-4F68-BBDC-2E104BB76763}" presName="sibTrans" presStyleCnt="0"/>
      <dgm:spPr/>
    </dgm:pt>
    <dgm:pt modelId="{408E625F-2B0A-4993-8B2E-898A7E03BC59}" type="pres">
      <dgm:prSet presAssocID="{2DA7DF7E-F988-4AD1-8446-7C13FF633520}" presName="node" presStyleLbl="alignAccFollowNode1" presStyleIdx="1" presStyleCnt="4" custScaleY="138978" custLinFactNeighborX="7812" custLinFactNeighborY="-268">
        <dgm:presLayoutVars>
          <dgm:bulletEnabled val="1"/>
        </dgm:presLayoutVars>
      </dgm:prSet>
      <dgm:spPr/>
    </dgm:pt>
    <dgm:pt modelId="{4531EB9C-0466-47D4-8398-D35EF68F7268}" type="pres">
      <dgm:prSet presAssocID="{1FAE55BE-50F4-4F54-B061-1750B29F775F}" presName="vSp" presStyleCnt="0"/>
      <dgm:spPr/>
    </dgm:pt>
    <dgm:pt modelId="{59C81DF6-9D3F-4AD9-B012-5DDF10B43707}" type="pres">
      <dgm:prSet presAssocID="{9688B9E2-552B-43EB-A6F8-8917A79D8CE3}" presName="horFlow" presStyleCnt="0"/>
      <dgm:spPr/>
    </dgm:pt>
    <dgm:pt modelId="{992D21CD-F672-4C52-A43C-42C46915BE4D}" type="pres">
      <dgm:prSet presAssocID="{9688B9E2-552B-43EB-A6F8-8917A79D8CE3}" presName="bigChev" presStyleLbl="node1" presStyleIdx="1" presStyleCnt="2" custScaleY="125775" custLinFactNeighborX="6983" custLinFactNeighborY="-223"/>
      <dgm:spPr/>
    </dgm:pt>
    <dgm:pt modelId="{34B76AE2-6F21-4AEE-A4D7-A99FA321EF5B}" type="pres">
      <dgm:prSet presAssocID="{4B30F869-CCED-48B5-8CCC-81D1EDA59318}" presName="parTrans" presStyleCnt="0"/>
      <dgm:spPr/>
    </dgm:pt>
    <dgm:pt modelId="{A03C3A39-1F76-4BC8-855D-5975CC0A1976}" type="pres">
      <dgm:prSet presAssocID="{3BA2C7BA-661B-40B5-B759-99CC2130E64D}" presName="node" presStyleLbl="alignAccFollowNode1" presStyleIdx="2" presStyleCnt="4" custScaleY="140758">
        <dgm:presLayoutVars>
          <dgm:bulletEnabled val="1"/>
        </dgm:presLayoutVars>
      </dgm:prSet>
      <dgm:spPr/>
    </dgm:pt>
    <dgm:pt modelId="{DAAD845D-719C-4CCD-B685-B4B38D27EFAD}" type="pres">
      <dgm:prSet presAssocID="{5F622F86-8D09-4B02-B9E9-FC15D9417D0E}" presName="sibTrans" presStyleCnt="0"/>
      <dgm:spPr/>
    </dgm:pt>
    <dgm:pt modelId="{920CAFE8-1322-4A51-A7FB-C1DD70FEC3D6}" type="pres">
      <dgm:prSet presAssocID="{B1D50478-6E70-4BE2-B3D2-F138E25C23A4}" presName="node" presStyleLbl="alignAccFollowNode1" presStyleIdx="3" presStyleCnt="4" custScaleY="144865">
        <dgm:presLayoutVars>
          <dgm:bulletEnabled val="1"/>
        </dgm:presLayoutVars>
      </dgm:prSet>
      <dgm:spPr/>
    </dgm:pt>
  </dgm:ptLst>
  <dgm:cxnLst>
    <dgm:cxn modelId="{ED7CB109-7A48-40AC-94A5-77B5C41A2C19}" type="presOf" srcId="{2DA7DF7E-F988-4AD1-8446-7C13FF633520}" destId="{408E625F-2B0A-4993-8B2E-898A7E03BC59}" srcOrd="0" destOrd="0" presId="urn:microsoft.com/office/officeart/2005/8/layout/lProcess3"/>
    <dgm:cxn modelId="{7FC2F618-D5C1-4362-AE51-2D2E1F2C5E3C}" type="presOf" srcId="{239AB30C-92D5-4113-AE14-1D956808BEFE}" destId="{408E625F-2B0A-4993-8B2E-898A7E03BC59}" srcOrd="0" destOrd="1" presId="urn:microsoft.com/office/officeart/2005/8/layout/lProcess3"/>
    <dgm:cxn modelId="{39864524-1C97-4459-967E-E89DD7640ADF}" type="presOf" srcId="{9688B9E2-552B-43EB-A6F8-8917A79D8CE3}" destId="{992D21CD-F672-4C52-A43C-42C46915BE4D}" srcOrd="0" destOrd="0" presId="urn:microsoft.com/office/officeart/2005/8/layout/lProcess3"/>
    <dgm:cxn modelId="{C9CA7425-EBA2-40A0-9413-41C2E1D1B78F}" type="presOf" srcId="{9130B0D7-5C3C-4E52-8FDB-EB15BDC98C05}" destId="{A03C3A39-1F76-4BC8-855D-5975CC0A1976}" srcOrd="0" destOrd="1" presId="urn:microsoft.com/office/officeart/2005/8/layout/lProcess3"/>
    <dgm:cxn modelId="{8BC00F42-D7CF-4502-A9FD-5479658FA109}" type="presOf" srcId="{8CD02C3F-B18D-49DF-9EBB-505F73FBC0F7}" destId="{920CAFE8-1322-4A51-A7FB-C1DD70FEC3D6}" srcOrd="0" destOrd="3" presId="urn:microsoft.com/office/officeart/2005/8/layout/lProcess3"/>
    <dgm:cxn modelId="{F6E0C562-53EA-4098-9D97-4A1E714C598C}" srcId="{1FAE55BE-50F4-4F54-B061-1750B29F775F}" destId="{9410E2F3-0668-457F-A5E1-F6D213968B2C}" srcOrd="0" destOrd="0" parTransId="{B8404FF2-04AA-46C9-87A8-7DFBACD92A21}" sibTransId="{CD5DD4AE-2437-4F68-BBDC-2E104BB76763}"/>
    <dgm:cxn modelId="{3A30FC48-56E9-4400-A8B4-DB80D1407D53}" type="presOf" srcId="{4D68978E-169F-49A0-9DEF-456064615B98}" destId="{920CAFE8-1322-4A51-A7FB-C1DD70FEC3D6}" srcOrd="0" destOrd="1" presId="urn:microsoft.com/office/officeart/2005/8/layout/lProcess3"/>
    <dgm:cxn modelId="{2516F24B-D949-4A41-8933-E060A7E461E3}" type="presOf" srcId="{66358F51-F64F-4E7C-8D4D-CC90A25AD4FD}" destId="{408E625F-2B0A-4993-8B2E-898A7E03BC59}" srcOrd="0" destOrd="4" presId="urn:microsoft.com/office/officeart/2005/8/layout/lProcess3"/>
    <dgm:cxn modelId="{BB9EB14C-1DC6-4416-A01D-3D18D0F27563}" srcId="{2DA7DF7E-F988-4AD1-8446-7C13FF633520}" destId="{66358F51-F64F-4E7C-8D4D-CC90A25AD4FD}" srcOrd="3" destOrd="0" parTransId="{D09EF2F7-54F9-4C23-A305-AB8A6DB709A5}" sibTransId="{3AB97625-D279-4968-89DE-2E254B6E4C1E}"/>
    <dgm:cxn modelId="{E97BB26C-3A7A-4A4A-906B-F0B5934885DF}" srcId="{2D4B0DD6-4C26-4451-9C49-CE9AA24AEFCD}" destId="{9688B9E2-552B-43EB-A6F8-8917A79D8CE3}" srcOrd="1" destOrd="0" parTransId="{3096F590-3524-4A9D-A4E2-349962FECCE6}" sibTransId="{DE8E0A7B-E43F-4FE0-8FBB-1760269D8D1C}"/>
    <dgm:cxn modelId="{CE81D56E-67A7-402E-8894-914978FD0761}" srcId="{B1D50478-6E70-4BE2-B3D2-F138E25C23A4}" destId="{4D68978E-169F-49A0-9DEF-456064615B98}" srcOrd="0" destOrd="0" parTransId="{35DC69AA-4F43-427A-8D8B-C58C50783CD6}" sibTransId="{267A8E5E-43A2-4DBD-8D35-ABD26D71E717}"/>
    <dgm:cxn modelId="{AA24A76F-9FA8-49C0-9316-1C90975B9710}" srcId="{2DA7DF7E-F988-4AD1-8446-7C13FF633520}" destId="{239AB30C-92D5-4113-AE14-1D956808BEFE}" srcOrd="0" destOrd="0" parTransId="{F079F5E4-8BCE-4413-BF0B-3EBFC4DB1A4B}" sibTransId="{5628C742-A8C6-4545-8996-F86ECC508200}"/>
    <dgm:cxn modelId="{F52B5450-0CA5-4FCC-9010-8E1B70F61042}" srcId="{2DA7DF7E-F988-4AD1-8446-7C13FF633520}" destId="{2B59E20E-7CF7-4B8F-BB62-11D51F104276}" srcOrd="1" destOrd="0" parTransId="{EEF51A91-798D-4AB7-A20F-6AFB75124EA2}" sibTransId="{1AAFE1BB-A19F-4875-8EEF-645A71B2A9B2}"/>
    <dgm:cxn modelId="{35A02C79-E418-40A3-8191-46B7E6FA912E}" srcId="{9688B9E2-552B-43EB-A6F8-8917A79D8CE3}" destId="{3BA2C7BA-661B-40B5-B759-99CC2130E64D}" srcOrd="0" destOrd="0" parTransId="{4B30F869-CCED-48B5-8CCC-81D1EDA59318}" sibTransId="{5F622F86-8D09-4B02-B9E9-FC15D9417D0E}"/>
    <dgm:cxn modelId="{52519492-637B-4B49-87A0-00B3C5B1A233}" type="presOf" srcId="{B1D50478-6E70-4BE2-B3D2-F138E25C23A4}" destId="{920CAFE8-1322-4A51-A7FB-C1DD70FEC3D6}" srcOrd="0" destOrd="0" presId="urn:microsoft.com/office/officeart/2005/8/layout/lProcess3"/>
    <dgm:cxn modelId="{E841CB93-3E4C-4806-AB74-908319DD4DA2}" srcId="{2D4B0DD6-4C26-4451-9C49-CE9AA24AEFCD}" destId="{1FAE55BE-50F4-4F54-B061-1750B29F775F}" srcOrd="0" destOrd="0" parTransId="{FEA61AD7-167C-419D-94AB-D32C834CD287}" sibTransId="{43105713-898B-48DD-A428-D17D7D136809}"/>
    <dgm:cxn modelId="{6E650AA0-7382-4FC2-B974-72B77C26A68D}" type="presOf" srcId="{2D4B0DD6-4C26-4451-9C49-CE9AA24AEFCD}" destId="{DC206331-333D-4E6D-AC22-3FFEEB11C922}" srcOrd="0" destOrd="0" presId="urn:microsoft.com/office/officeart/2005/8/layout/lProcess3"/>
    <dgm:cxn modelId="{18E1E3A9-7E24-4DF4-B2FC-8B44A655C400}" type="presOf" srcId="{024B932A-00A6-4648-A949-0783457B8591}" destId="{408E625F-2B0A-4993-8B2E-898A7E03BC59}" srcOrd="0" destOrd="3" presId="urn:microsoft.com/office/officeart/2005/8/layout/lProcess3"/>
    <dgm:cxn modelId="{830C8FB0-CD95-4FAA-B5B7-7D14EDF745A4}" srcId="{1FAE55BE-50F4-4F54-B061-1750B29F775F}" destId="{2DA7DF7E-F988-4AD1-8446-7C13FF633520}" srcOrd="1" destOrd="0" parTransId="{D20DE0D8-ED9C-46C6-B9EF-98C6CC48EB9C}" sibTransId="{E89D2D23-AA8C-49B8-B7D6-010ADCB6E604}"/>
    <dgm:cxn modelId="{86764FB3-7B2D-45EB-BD67-6C4B2E6BAB08}" type="presOf" srcId="{9410E2F3-0668-457F-A5E1-F6D213968B2C}" destId="{F6163A38-BB60-4D6E-8D5B-6D1F50A75539}" srcOrd="0" destOrd="0" presId="urn:microsoft.com/office/officeart/2005/8/layout/lProcess3"/>
    <dgm:cxn modelId="{FFC3F9B3-C196-4DB6-A41D-5C137494C70D}" type="presOf" srcId="{36269FF1-0595-4B31-BD56-E366ED98A52E}" destId="{F6163A38-BB60-4D6E-8D5B-6D1F50A75539}" srcOrd="0" destOrd="1" presId="urn:microsoft.com/office/officeart/2005/8/layout/lProcess3"/>
    <dgm:cxn modelId="{32FF0EC6-8A2F-4F08-8125-C30DEE6D3C70}" type="presOf" srcId="{01B87ACA-407D-401A-B5E5-8C8C2E459775}" destId="{920CAFE8-1322-4A51-A7FB-C1DD70FEC3D6}" srcOrd="0" destOrd="2" presId="urn:microsoft.com/office/officeart/2005/8/layout/lProcess3"/>
    <dgm:cxn modelId="{5CB638D2-61AA-49C9-BBBC-D895B2B4F19E}" srcId="{B1D50478-6E70-4BE2-B3D2-F138E25C23A4}" destId="{01B87ACA-407D-401A-B5E5-8C8C2E459775}" srcOrd="1" destOrd="0" parTransId="{F979F679-53C9-4E0C-9C0F-C2CFF37E863C}" sibTransId="{F60B5ED9-F565-4781-B457-32B50A8A8C7E}"/>
    <dgm:cxn modelId="{84420EDC-05D2-4FAB-AE45-962F6B84B08F}" srcId="{B1D50478-6E70-4BE2-B3D2-F138E25C23A4}" destId="{8CD02C3F-B18D-49DF-9EBB-505F73FBC0F7}" srcOrd="2" destOrd="0" parTransId="{604D17B4-1885-42F7-88BB-FE3446D9FAB0}" sibTransId="{0FAC0D03-ED27-4FE6-A7AB-0423716011B1}"/>
    <dgm:cxn modelId="{EF88A2E1-1C4F-418A-B152-122FA90FD7DB}" type="presOf" srcId="{2B59E20E-7CF7-4B8F-BB62-11D51F104276}" destId="{408E625F-2B0A-4993-8B2E-898A7E03BC59}" srcOrd="0" destOrd="2" presId="urn:microsoft.com/office/officeart/2005/8/layout/lProcess3"/>
    <dgm:cxn modelId="{B9757DE3-785D-4D3D-9376-FDD0B5789810}" type="presOf" srcId="{3BA2C7BA-661B-40B5-B759-99CC2130E64D}" destId="{A03C3A39-1F76-4BC8-855D-5975CC0A1976}" srcOrd="0" destOrd="0" presId="urn:microsoft.com/office/officeart/2005/8/layout/lProcess3"/>
    <dgm:cxn modelId="{B9210BEA-D303-4234-B260-4483FAD5C01F}" srcId="{9410E2F3-0668-457F-A5E1-F6D213968B2C}" destId="{36269FF1-0595-4B31-BD56-E366ED98A52E}" srcOrd="0" destOrd="0" parTransId="{90E3FB28-0753-4483-9CCD-89643E92BD38}" sibTransId="{BCC75451-F67F-44D5-B200-00AD3A3591E8}"/>
    <dgm:cxn modelId="{975ABEEB-5001-4948-9D68-E31A646CD39D}" srcId="{3BA2C7BA-661B-40B5-B759-99CC2130E64D}" destId="{9130B0D7-5C3C-4E52-8FDB-EB15BDC98C05}" srcOrd="0" destOrd="0" parTransId="{C834E902-2188-4DF3-8A65-082A26A20564}" sibTransId="{52656D45-E614-490B-B6BA-A56D120ADBD8}"/>
    <dgm:cxn modelId="{34048EED-4394-4D0E-A538-60895F806BB6}" srcId="{2DA7DF7E-F988-4AD1-8446-7C13FF633520}" destId="{024B932A-00A6-4648-A949-0783457B8591}" srcOrd="2" destOrd="0" parTransId="{9D381467-D97B-43D2-93FA-47DD2B71D6F8}" sibTransId="{FAC5F32A-03D4-4F1C-B73B-EA08A38A3CE5}"/>
    <dgm:cxn modelId="{EBA9EBEE-9B4E-4D42-B41E-B73B39283862}" srcId="{9688B9E2-552B-43EB-A6F8-8917A79D8CE3}" destId="{B1D50478-6E70-4BE2-B3D2-F138E25C23A4}" srcOrd="1" destOrd="0" parTransId="{3A7176B6-5CBD-430E-A2E7-9737AE861248}" sibTransId="{309E1B3A-1476-4ED1-B0EF-D7E4FFCECD0D}"/>
    <dgm:cxn modelId="{7D5290F0-C28B-4BEA-BFF5-AA564705204F}" type="presOf" srcId="{1FAE55BE-50F4-4F54-B061-1750B29F775F}" destId="{A9405861-A9F0-412C-AD9E-1C235D2CB3C1}" srcOrd="0" destOrd="0" presId="urn:microsoft.com/office/officeart/2005/8/layout/lProcess3"/>
    <dgm:cxn modelId="{AE07806D-C408-4AA6-8D94-87A096265741}" type="presParOf" srcId="{DC206331-333D-4E6D-AC22-3FFEEB11C922}" destId="{372C8162-D86C-4964-9827-A48FF7165AA5}" srcOrd="0" destOrd="0" presId="urn:microsoft.com/office/officeart/2005/8/layout/lProcess3"/>
    <dgm:cxn modelId="{0ABEC656-66D5-4FC7-9580-2A57E26CE30F}" type="presParOf" srcId="{372C8162-D86C-4964-9827-A48FF7165AA5}" destId="{A9405861-A9F0-412C-AD9E-1C235D2CB3C1}" srcOrd="0" destOrd="0" presId="urn:microsoft.com/office/officeart/2005/8/layout/lProcess3"/>
    <dgm:cxn modelId="{23C7ACD1-20B8-4A2B-8258-9C264ADC774F}" type="presParOf" srcId="{372C8162-D86C-4964-9827-A48FF7165AA5}" destId="{16F433FA-FD5A-4A23-9F24-023F237412CD}" srcOrd="1" destOrd="0" presId="urn:microsoft.com/office/officeart/2005/8/layout/lProcess3"/>
    <dgm:cxn modelId="{E811B3F5-9987-4847-B888-A6BF3A0DCC54}" type="presParOf" srcId="{372C8162-D86C-4964-9827-A48FF7165AA5}" destId="{F6163A38-BB60-4D6E-8D5B-6D1F50A75539}" srcOrd="2" destOrd="0" presId="urn:microsoft.com/office/officeart/2005/8/layout/lProcess3"/>
    <dgm:cxn modelId="{3305939F-CAE8-4575-93D4-B0EAD20E4EDE}" type="presParOf" srcId="{372C8162-D86C-4964-9827-A48FF7165AA5}" destId="{16288521-8114-4D54-BDE7-E814EAF402BB}" srcOrd="3" destOrd="0" presId="urn:microsoft.com/office/officeart/2005/8/layout/lProcess3"/>
    <dgm:cxn modelId="{3D552BAD-567A-406D-B4F5-000BC54B1A85}" type="presParOf" srcId="{372C8162-D86C-4964-9827-A48FF7165AA5}" destId="{408E625F-2B0A-4993-8B2E-898A7E03BC59}" srcOrd="4" destOrd="0" presId="urn:microsoft.com/office/officeart/2005/8/layout/lProcess3"/>
    <dgm:cxn modelId="{C6692F2F-7A5A-486E-BB0A-CB59D7765D48}" type="presParOf" srcId="{DC206331-333D-4E6D-AC22-3FFEEB11C922}" destId="{4531EB9C-0466-47D4-8398-D35EF68F7268}" srcOrd="1" destOrd="0" presId="urn:microsoft.com/office/officeart/2005/8/layout/lProcess3"/>
    <dgm:cxn modelId="{3E3B7DCF-1855-41CA-AA48-10F5F8FE019F}" type="presParOf" srcId="{DC206331-333D-4E6D-AC22-3FFEEB11C922}" destId="{59C81DF6-9D3F-4AD9-B012-5DDF10B43707}" srcOrd="2" destOrd="0" presId="urn:microsoft.com/office/officeart/2005/8/layout/lProcess3"/>
    <dgm:cxn modelId="{598FEEEA-9A78-4F0C-A29B-9405139C364E}" type="presParOf" srcId="{59C81DF6-9D3F-4AD9-B012-5DDF10B43707}" destId="{992D21CD-F672-4C52-A43C-42C46915BE4D}" srcOrd="0" destOrd="0" presId="urn:microsoft.com/office/officeart/2005/8/layout/lProcess3"/>
    <dgm:cxn modelId="{EC4BE5B2-5E0E-4B21-B85C-9969BD726B63}" type="presParOf" srcId="{59C81DF6-9D3F-4AD9-B012-5DDF10B43707}" destId="{34B76AE2-6F21-4AEE-A4D7-A99FA321EF5B}" srcOrd="1" destOrd="0" presId="urn:microsoft.com/office/officeart/2005/8/layout/lProcess3"/>
    <dgm:cxn modelId="{BBCD889F-CBDE-472E-AE0D-B6DD43967F20}" type="presParOf" srcId="{59C81DF6-9D3F-4AD9-B012-5DDF10B43707}" destId="{A03C3A39-1F76-4BC8-855D-5975CC0A1976}" srcOrd="2" destOrd="0" presId="urn:microsoft.com/office/officeart/2005/8/layout/lProcess3"/>
    <dgm:cxn modelId="{406FFB3E-D841-498B-91A9-2DA552B112B5}" type="presParOf" srcId="{59C81DF6-9D3F-4AD9-B012-5DDF10B43707}" destId="{DAAD845D-719C-4CCD-B685-B4B38D27EFAD}" srcOrd="3" destOrd="0" presId="urn:microsoft.com/office/officeart/2005/8/layout/lProcess3"/>
    <dgm:cxn modelId="{8742750F-3B08-4818-9C9C-B07E417E355A}" type="presParOf" srcId="{59C81DF6-9D3F-4AD9-B012-5DDF10B43707}" destId="{920CAFE8-1322-4A51-A7FB-C1DD70FEC3D6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4B0DD6-4C26-4451-9C49-CE9AA24AEFCD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9688B9E2-552B-43EB-A6F8-8917A79D8CE3}">
      <dgm:prSet phldrT="[Texto]"/>
      <dgm:spPr/>
      <dgm:t>
        <a:bodyPr/>
        <a:lstStyle/>
        <a:p>
          <a:r>
            <a:rPr lang="es-ES" dirty="0"/>
            <a:t>Procesamiento</a:t>
          </a:r>
        </a:p>
      </dgm:t>
    </dgm:pt>
    <dgm:pt modelId="{3096F590-3524-4A9D-A4E2-349962FECCE6}" type="parTrans" cxnId="{E97BB26C-3A7A-4A4A-906B-F0B5934885DF}">
      <dgm:prSet/>
      <dgm:spPr/>
      <dgm:t>
        <a:bodyPr/>
        <a:lstStyle/>
        <a:p>
          <a:endParaRPr lang="es-ES"/>
        </a:p>
      </dgm:t>
    </dgm:pt>
    <dgm:pt modelId="{DE8E0A7B-E43F-4FE0-8FBB-1760269D8D1C}" type="sibTrans" cxnId="{E97BB26C-3A7A-4A4A-906B-F0B5934885DF}">
      <dgm:prSet/>
      <dgm:spPr/>
      <dgm:t>
        <a:bodyPr/>
        <a:lstStyle/>
        <a:p>
          <a:endParaRPr lang="es-ES"/>
        </a:p>
      </dgm:t>
    </dgm:pt>
    <dgm:pt modelId="{3BA2C7BA-661B-40B5-B759-99CC2130E64D}">
      <dgm:prSet phldrT="[Texto]" custT="1"/>
      <dgm:spPr/>
      <dgm:t>
        <a:bodyPr/>
        <a:lstStyle/>
        <a:p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</a:p>
      </dgm:t>
    </dgm:pt>
    <dgm:pt modelId="{4B30F869-CCED-48B5-8CCC-81D1EDA59318}" type="parTrans" cxnId="{35A02C79-E418-40A3-8191-46B7E6FA912E}">
      <dgm:prSet/>
      <dgm:spPr/>
      <dgm:t>
        <a:bodyPr/>
        <a:lstStyle/>
        <a:p>
          <a:endParaRPr lang="es-ES"/>
        </a:p>
      </dgm:t>
    </dgm:pt>
    <dgm:pt modelId="{5F622F86-8D09-4B02-B9E9-FC15D9417D0E}" type="sibTrans" cxnId="{35A02C79-E418-40A3-8191-46B7E6FA912E}">
      <dgm:prSet/>
      <dgm:spPr/>
      <dgm:t>
        <a:bodyPr/>
        <a:lstStyle/>
        <a:p>
          <a:endParaRPr lang="es-ES"/>
        </a:p>
      </dgm:t>
    </dgm:pt>
    <dgm:pt modelId="{B1D50478-6E70-4BE2-B3D2-F138E25C23A4}">
      <dgm:prSet phldrT="[Texto]" custT="1"/>
      <dgm:spPr/>
      <dgm:t>
        <a:bodyPr/>
        <a:lstStyle/>
        <a:p>
          <a:r>
            <a:rPr lang="es-ES" sz="140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</a:p>
      </dgm:t>
    </dgm:pt>
    <dgm:pt modelId="{3A7176B6-5CBD-430E-A2E7-9737AE861248}" type="parTrans" cxnId="{EBA9EBEE-9B4E-4D42-B41E-B73B39283862}">
      <dgm:prSet/>
      <dgm:spPr/>
      <dgm:t>
        <a:bodyPr/>
        <a:lstStyle/>
        <a:p>
          <a:endParaRPr lang="es-ES"/>
        </a:p>
      </dgm:t>
    </dgm:pt>
    <dgm:pt modelId="{309E1B3A-1476-4ED1-B0EF-D7E4FFCECD0D}" type="sibTrans" cxnId="{EBA9EBEE-9B4E-4D42-B41E-B73B39283862}">
      <dgm:prSet/>
      <dgm:spPr/>
      <dgm:t>
        <a:bodyPr/>
        <a:lstStyle/>
        <a:p>
          <a:endParaRPr lang="es-ES"/>
        </a:p>
      </dgm:t>
    </dgm:pt>
    <dgm:pt modelId="{53B82B84-04FD-4D0F-9E2F-21EA612E1551}">
      <dgm:prSet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Manual operaciones</a:t>
          </a:r>
          <a:endParaRPr lang="es-CO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5427BD-8E28-4135-8758-5F908BEF9978}" type="parTrans" cxnId="{6873B521-B3BC-42C9-B789-25B8DAB40ACE}">
      <dgm:prSet/>
      <dgm:spPr/>
      <dgm:t>
        <a:bodyPr/>
        <a:lstStyle/>
        <a:p>
          <a:endParaRPr lang="es-ES"/>
        </a:p>
      </dgm:t>
    </dgm:pt>
    <dgm:pt modelId="{D37D8CF0-DFE5-42C9-B8C2-77C19366649A}" type="sibTrans" cxnId="{6873B521-B3BC-42C9-B789-25B8DAB40ACE}">
      <dgm:prSet/>
      <dgm:spPr/>
      <dgm:t>
        <a:bodyPr/>
        <a:lstStyle/>
        <a:p>
          <a:endParaRPr lang="es-ES"/>
        </a:p>
      </dgm:t>
    </dgm:pt>
    <dgm:pt modelId="{01B87ACA-407D-401A-B5E5-8C8C2E459775}">
      <dgm:prSet custT="1"/>
      <dgm:spPr/>
      <dgm:t>
        <a:bodyPr/>
        <a:lstStyle/>
        <a:p>
          <a:r>
            <a:rPr lang="es-CO" sz="900" b="0" i="0" u="none" dirty="0">
              <a:latin typeface="Arial" panose="020B0604020202020204" pitchFamily="34" charset="0"/>
              <a:cs typeface="Arial" panose="020B0604020202020204" pitchFamily="34" charset="0"/>
            </a:rPr>
            <a:t>Matriz de escalamiento</a:t>
          </a:r>
          <a:endParaRPr lang="es-CO" sz="9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79F679-53C9-4E0C-9C0F-C2CFF37E863C}" type="parTrans" cxnId="{5CB638D2-61AA-49C9-BBBC-D895B2B4F19E}">
      <dgm:prSet/>
      <dgm:spPr/>
      <dgm:t>
        <a:bodyPr/>
        <a:lstStyle/>
        <a:p>
          <a:endParaRPr lang="es-ES"/>
        </a:p>
      </dgm:t>
    </dgm:pt>
    <dgm:pt modelId="{F60B5ED9-F565-4781-B457-32B50A8A8C7E}" type="sibTrans" cxnId="{5CB638D2-61AA-49C9-BBBC-D895B2B4F19E}">
      <dgm:prSet/>
      <dgm:spPr/>
      <dgm:t>
        <a:bodyPr/>
        <a:lstStyle/>
        <a:p>
          <a:endParaRPr lang="es-ES"/>
        </a:p>
      </dgm:t>
    </dgm:pt>
    <dgm:pt modelId="{C335E705-1DAF-4C15-AFCB-1542C5CB0B72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Alcance: Generación archivo plano que se transmite a los clientes</a:t>
          </a:r>
        </a:p>
      </dgm:t>
    </dgm:pt>
    <dgm:pt modelId="{FFF439F3-F241-4398-B925-A249AA2F0CC7}" type="sibTrans" cxnId="{EBECFC25-3626-4121-B179-D91815B5020C}">
      <dgm:prSet/>
      <dgm:spPr/>
      <dgm:t>
        <a:bodyPr/>
        <a:lstStyle/>
        <a:p>
          <a:endParaRPr lang="es-ES"/>
        </a:p>
      </dgm:t>
    </dgm:pt>
    <dgm:pt modelId="{D5642C7F-A117-4C74-ACED-DA3C6A551B8A}" type="parTrans" cxnId="{EBECFC25-3626-4121-B179-D91815B5020C}">
      <dgm:prSet/>
      <dgm:spPr/>
      <dgm:t>
        <a:bodyPr/>
        <a:lstStyle/>
        <a:p>
          <a:endParaRPr lang="es-ES"/>
        </a:p>
      </dgm:t>
    </dgm:pt>
    <dgm:pt modelId="{4C8637E2-0811-4940-867C-95E834A3CB7B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Técnico</a:t>
          </a:r>
        </a:p>
      </dgm:t>
    </dgm:pt>
    <dgm:pt modelId="{DB0100C4-8AA1-4814-B5A2-24A1906446C3}" type="sibTrans" cxnId="{28B56D59-FEC8-4D79-B948-B882DB9C298D}">
      <dgm:prSet/>
      <dgm:spPr/>
      <dgm:t>
        <a:bodyPr/>
        <a:lstStyle/>
        <a:p>
          <a:endParaRPr lang="es-ES"/>
        </a:p>
      </dgm:t>
    </dgm:pt>
    <dgm:pt modelId="{1A8FAABF-A9D9-4DF2-B2CF-6A5FD8753F9C}" type="parTrans" cxnId="{28B56D59-FEC8-4D79-B948-B882DB9C298D}">
      <dgm:prSet/>
      <dgm:spPr/>
      <dgm:t>
        <a:bodyPr/>
        <a:lstStyle/>
        <a:p>
          <a:endParaRPr lang="es-ES"/>
        </a:p>
      </dgm:t>
    </dgm:pt>
    <dgm:pt modelId="{DC206331-333D-4E6D-AC22-3FFEEB11C922}" type="pres">
      <dgm:prSet presAssocID="{2D4B0DD6-4C26-4451-9C49-CE9AA24AEFC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9C81DF6-9D3F-4AD9-B012-5DDF10B43707}" type="pres">
      <dgm:prSet presAssocID="{9688B9E2-552B-43EB-A6F8-8917A79D8CE3}" presName="horFlow" presStyleCnt="0"/>
      <dgm:spPr/>
    </dgm:pt>
    <dgm:pt modelId="{992D21CD-F672-4C52-A43C-42C46915BE4D}" type="pres">
      <dgm:prSet presAssocID="{9688B9E2-552B-43EB-A6F8-8917A79D8CE3}" presName="bigChev" presStyleLbl="node1" presStyleIdx="0" presStyleCnt="1" custScaleX="89961" custScaleY="116002"/>
      <dgm:spPr/>
    </dgm:pt>
    <dgm:pt modelId="{34B76AE2-6F21-4AEE-A4D7-A99FA321EF5B}" type="pres">
      <dgm:prSet presAssocID="{4B30F869-CCED-48B5-8CCC-81D1EDA59318}" presName="parTrans" presStyleCnt="0"/>
      <dgm:spPr/>
    </dgm:pt>
    <dgm:pt modelId="{A03C3A39-1F76-4BC8-855D-5975CC0A1976}" type="pres">
      <dgm:prSet presAssocID="{3BA2C7BA-661B-40B5-B759-99CC2130E64D}" presName="node" presStyleLbl="alignAccFollowNode1" presStyleIdx="0" presStyleCnt="2" custScaleY="139761">
        <dgm:presLayoutVars>
          <dgm:bulletEnabled val="1"/>
        </dgm:presLayoutVars>
      </dgm:prSet>
      <dgm:spPr/>
    </dgm:pt>
    <dgm:pt modelId="{DAAD845D-719C-4CCD-B685-B4B38D27EFAD}" type="pres">
      <dgm:prSet presAssocID="{5F622F86-8D09-4B02-B9E9-FC15D9417D0E}" presName="sibTrans" presStyleCnt="0"/>
      <dgm:spPr/>
    </dgm:pt>
    <dgm:pt modelId="{920CAFE8-1322-4A51-A7FB-C1DD70FEC3D6}" type="pres">
      <dgm:prSet presAssocID="{B1D50478-6E70-4BE2-B3D2-F138E25C23A4}" presName="node" presStyleLbl="alignAccFollowNode1" presStyleIdx="1" presStyleCnt="2" custScaleX="99631" custScaleY="139761">
        <dgm:presLayoutVars>
          <dgm:bulletEnabled val="1"/>
        </dgm:presLayoutVars>
      </dgm:prSet>
      <dgm:spPr/>
    </dgm:pt>
  </dgm:ptLst>
  <dgm:cxnLst>
    <dgm:cxn modelId="{6873B521-B3BC-42C9-B789-25B8DAB40ACE}" srcId="{B1D50478-6E70-4BE2-B3D2-F138E25C23A4}" destId="{53B82B84-04FD-4D0F-9E2F-21EA612E1551}" srcOrd="0" destOrd="0" parTransId="{CE5427BD-8E28-4135-8758-5F908BEF9978}" sibTransId="{D37D8CF0-DFE5-42C9-B8C2-77C19366649A}"/>
    <dgm:cxn modelId="{39864524-1C97-4459-967E-E89DD7640ADF}" type="presOf" srcId="{9688B9E2-552B-43EB-A6F8-8917A79D8CE3}" destId="{992D21CD-F672-4C52-A43C-42C46915BE4D}" srcOrd="0" destOrd="0" presId="urn:microsoft.com/office/officeart/2005/8/layout/lProcess3"/>
    <dgm:cxn modelId="{EBECFC25-3626-4121-B179-D91815B5020C}" srcId="{3BA2C7BA-661B-40B5-B759-99CC2130E64D}" destId="{C335E705-1DAF-4C15-AFCB-1542C5CB0B72}" srcOrd="1" destOrd="0" parTransId="{D5642C7F-A117-4C74-ACED-DA3C6A551B8A}" sibTransId="{FFF439F3-F241-4398-B925-A249AA2F0CC7}"/>
    <dgm:cxn modelId="{E97BB26C-3A7A-4A4A-906B-F0B5934885DF}" srcId="{2D4B0DD6-4C26-4451-9C49-CE9AA24AEFCD}" destId="{9688B9E2-552B-43EB-A6F8-8917A79D8CE3}" srcOrd="0" destOrd="0" parTransId="{3096F590-3524-4A9D-A4E2-349962FECCE6}" sibTransId="{DE8E0A7B-E43F-4FE0-8FBB-1760269D8D1C}"/>
    <dgm:cxn modelId="{3DA2C84C-CFCE-4F67-8D7B-649F513FD8B1}" type="presOf" srcId="{C335E705-1DAF-4C15-AFCB-1542C5CB0B72}" destId="{A03C3A39-1F76-4BC8-855D-5975CC0A1976}" srcOrd="0" destOrd="2" presId="urn:microsoft.com/office/officeart/2005/8/layout/lProcess3"/>
    <dgm:cxn modelId="{9ED89054-7C1A-4A17-B062-A60E9E182A8A}" type="presOf" srcId="{4C8637E2-0811-4940-867C-95E834A3CB7B}" destId="{A03C3A39-1F76-4BC8-855D-5975CC0A1976}" srcOrd="0" destOrd="1" presId="urn:microsoft.com/office/officeart/2005/8/layout/lProcess3"/>
    <dgm:cxn modelId="{35A02C79-E418-40A3-8191-46B7E6FA912E}" srcId="{9688B9E2-552B-43EB-A6F8-8917A79D8CE3}" destId="{3BA2C7BA-661B-40B5-B759-99CC2130E64D}" srcOrd="0" destOrd="0" parTransId="{4B30F869-CCED-48B5-8CCC-81D1EDA59318}" sibTransId="{5F622F86-8D09-4B02-B9E9-FC15D9417D0E}"/>
    <dgm:cxn modelId="{28B56D59-FEC8-4D79-B948-B882DB9C298D}" srcId="{3BA2C7BA-661B-40B5-B759-99CC2130E64D}" destId="{4C8637E2-0811-4940-867C-95E834A3CB7B}" srcOrd="0" destOrd="0" parTransId="{1A8FAABF-A9D9-4DF2-B2CF-6A5FD8753F9C}" sibTransId="{DB0100C4-8AA1-4814-B5A2-24A1906446C3}"/>
    <dgm:cxn modelId="{52519492-637B-4B49-87A0-00B3C5B1A233}" type="presOf" srcId="{B1D50478-6E70-4BE2-B3D2-F138E25C23A4}" destId="{920CAFE8-1322-4A51-A7FB-C1DD70FEC3D6}" srcOrd="0" destOrd="0" presId="urn:microsoft.com/office/officeart/2005/8/layout/lProcess3"/>
    <dgm:cxn modelId="{6E650AA0-7382-4FC2-B974-72B77C26A68D}" type="presOf" srcId="{2D4B0DD6-4C26-4451-9C49-CE9AA24AEFCD}" destId="{DC206331-333D-4E6D-AC22-3FFEEB11C922}" srcOrd="0" destOrd="0" presId="urn:microsoft.com/office/officeart/2005/8/layout/lProcess3"/>
    <dgm:cxn modelId="{030F7AB3-5D23-48A3-874F-E99F7EFFB1EC}" type="presOf" srcId="{53B82B84-04FD-4D0F-9E2F-21EA612E1551}" destId="{920CAFE8-1322-4A51-A7FB-C1DD70FEC3D6}" srcOrd="0" destOrd="1" presId="urn:microsoft.com/office/officeart/2005/8/layout/lProcess3"/>
    <dgm:cxn modelId="{32FF0EC6-8A2F-4F08-8125-C30DEE6D3C70}" type="presOf" srcId="{01B87ACA-407D-401A-B5E5-8C8C2E459775}" destId="{920CAFE8-1322-4A51-A7FB-C1DD70FEC3D6}" srcOrd="0" destOrd="2" presId="urn:microsoft.com/office/officeart/2005/8/layout/lProcess3"/>
    <dgm:cxn modelId="{5CB638D2-61AA-49C9-BBBC-D895B2B4F19E}" srcId="{B1D50478-6E70-4BE2-B3D2-F138E25C23A4}" destId="{01B87ACA-407D-401A-B5E5-8C8C2E459775}" srcOrd="1" destOrd="0" parTransId="{F979F679-53C9-4E0C-9C0F-C2CFF37E863C}" sibTransId="{F60B5ED9-F565-4781-B457-32B50A8A8C7E}"/>
    <dgm:cxn modelId="{B9757DE3-785D-4D3D-9376-FDD0B5789810}" type="presOf" srcId="{3BA2C7BA-661B-40B5-B759-99CC2130E64D}" destId="{A03C3A39-1F76-4BC8-855D-5975CC0A1976}" srcOrd="0" destOrd="0" presId="urn:microsoft.com/office/officeart/2005/8/layout/lProcess3"/>
    <dgm:cxn modelId="{EBA9EBEE-9B4E-4D42-B41E-B73B39283862}" srcId="{9688B9E2-552B-43EB-A6F8-8917A79D8CE3}" destId="{B1D50478-6E70-4BE2-B3D2-F138E25C23A4}" srcOrd="1" destOrd="0" parTransId="{3A7176B6-5CBD-430E-A2E7-9737AE861248}" sibTransId="{309E1B3A-1476-4ED1-B0EF-D7E4FFCECD0D}"/>
    <dgm:cxn modelId="{3E3B7DCF-1855-41CA-AA48-10F5F8FE019F}" type="presParOf" srcId="{DC206331-333D-4E6D-AC22-3FFEEB11C922}" destId="{59C81DF6-9D3F-4AD9-B012-5DDF10B43707}" srcOrd="0" destOrd="0" presId="urn:microsoft.com/office/officeart/2005/8/layout/lProcess3"/>
    <dgm:cxn modelId="{598FEEEA-9A78-4F0C-A29B-9405139C364E}" type="presParOf" srcId="{59C81DF6-9D3F-4AD9-B012-5DDF10B43707}" destId="{992D21CD-F672-4C52-A43C-42C46915BE4D}" srcOrd="0" destOrd="0" presId="urn:microsoft.com/office/officeart/2005/8/layout/lProcess3"/>
    <dgm:cxn modelId="{EC4BE5B2-5E0E-4B21-B85C-9969BD726B63}" type="presParOf" srcId="{59C81DF6-9D3F-4AD9-B012-5DDF10B43707}" destId="{34B76AE2-6F21-4AEE-A4D7-A99FA321EF5B}" srcOrd="1" destOrd="0" presId="urn:microsoft.com/office/officeart/2005/8/layout/lProcess3"/>
    <dgm:cxn modelId="{BBCD889F-CBDE-472E-AE0D-B6DD43967F20}" type="presParOf" srcId="{59C81DF6-9D3F-4AD9-B012-5DDF10B43707}" destId="{A03C3A39-1F76-4BC8-855D-5975CC0A1976}" srcOrd="2" destOrd="0" presId="urn:microsoft.com/office/officeart/2005/8/layout/lProcess3"/>
    <dgm:cxn modelId="{406FFB3E-D841-498B-91A9-2DA552B112B5}" type="presParOf" srcId="{59C81DF6-9D3F-4AD9-B012-5DDF10B43707}" destId="{DAAD845D-719C-4CCD-B685-B4B38D27EFAD}" srcOrd="3" destOrd="0" presId="urn:microsoft.com/office/officeart/2005/8/layout/lProcess3"/>
    <dgm:cxn modelId="{8742750F-3B08-4818-9C9C-B07E417E355A}" type="presParOf" srcId="{59C81DF6-9D3F-4AD9-B012-5DDF10B43707}" destId="{920CAFE8-1322-4A51-A7FB-C1DD70FEC3D6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4B0DD6-4C26-4451-9C49-CE9AA24AEFCD}" type="doc">
      <dgm:prSet loTypeId="urn:microsoft.com/office/officeart/2005/8/layout/lProcess3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4CB1D7AD-3A1F-4258-90B4-1EE52242E50C}">
      <dgm:prSet custT="1"/>
      <dgm:spPr/>
      <dgm:t>
        <a:bodyPr/>
        <a:lstStyle/>
        <a:p>
          <a:r>
            <a:rPr lang="es-ES" sz="2000" dirty="0"/>
            <a:t>Transición de Servicio  (TI)</a:t>
          </a:r>
          <a:endParaRPr lang="es-CO" sz="2000" dirty="0"/>
        </a:p>
      </dgm:t>
    </dgm:pt>
    <dgm:pt modelId="{CD552FCB-87B1-40F2-A45A-3A9E4E44276B}" type="parTrans" cxnId="{06359811-E4ED-46B8-93E1-C8308BA38E9F}">
      <dgm:prSet/>
      <dgm:spPr/>
      <dgm:t>
        <a:bodyPr/>
        <a:lstStyle/>
        <a:p>
          <a:endParaRPr lang="es-ES"/>
        </a:p>
      </dgm:t>
    </dgm:pt>
    <dgm:pt modelId="{647D6A69-05AA-453A-9F6D-5B32B663144D}" type="sibTrans" cxnId="{06359811-E4ED-46B8-93E1-C8308BA38E9F}">
      <dgm:prSet/>
      <dgm:spPr/>
      <dgm:t>
        <a:bodyPr/>
        <a:lstStyle/>
        <a:p>
          <a:endParaRPr lang="es-ES"/>
        </a:p>
      </dgm:t>
    </dgm:pt>
    <dgm:pt modelId="{D65F4691-17E7-46CA-9F98-630219C21AC5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Funcional</a:t>
          </a:r>
        </a:p>
      </dgm:t>
    </dgm:pt>
    <dgm:pt modelId="{8B62FC16-BBD3-4064-81EF-37B073D5129D}" type="parTrans" cxnId="{9C3F312B-63E9-4943-84C4-E14BF5027825}">
      <dgm:prSet/>
      <dgm:spPr/>
      <dgm:t>
        <a:bodyPr/>
        <a:lstStyle/>
        <a:p>
          <a:endParaRPr lang="es-ES"/>
        </a:p>
      </dgm:t>
    </dgm:pt>
    <dgm:pt modelId="{97CDA70F-BBB8-4A13-93E3-A81891842B05}" type="sibTrans" cxnId="{9C3F312B-63E9-4943-84C4-E14BF5027825}">
      <dgm:prSet/>
      <dgm:spPr/>
      <dgm:t>
        <a:bodyPr/>
        <a:lstStyle/>
        <a:p>
          <a:endParaRPr lang="es-ES"/>
        </a:p>
      </dgm:t>
    </dgm:pt>
    <dgm:pt modelId="{4BE2630D-AA81-48E1-A626-1C2A96D4675F}">
      <dgm:prSet custT="1"/>
      <dgm:spPr/>
      <dgm:t>
        <a:bodyPr/>
        <a:lstStyle/>
        <a:p>
          <a:r>
            <a:rPr lang="es-ES" sz="1400" b="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  <a:endParaRPr lang="es-CO" sz="1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C6C62C-B9BB-4AE1-A868-5D4BFF6995B5}" type="parTrans" cxnId="{CAC1254B-5A0A-48B8-85C2-1E46BFBBB56B}">
      <dgm:prSet/>
      <dgm:spPr/>
      <dgm:t>
        <a:bodyPr/>
        <a:lstStyle/>
        <a:p>
          <a:endParaRPr lang="es-ES"/>
        </a:p>
      </dgm:t>
    </dgm:pt>
    <dgm:pt modelId="{ACC27557-26F6-477E-B84C-B1E0A482319D}" type="sibTrans" cxnId="{CAC1254B-5A0A-48B8-85C2-1E46BFBBB56B}">
      <dgm:prSet/>
      <dgm:spPr/>
      <dgm:t>
        <a:bodyPr/>
        <a:lstStyle/>
        <a:p>
          <a:endParaRPr lang="es-ES"/>
        </a:p>
      </dgm:t>
    </dgm:pt>
    <dgm:pt modelId="{99941877-441C-4EDD-8816-8D5B274A3624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Técnico</a:t>
          </a:r>
        </a:p>
      </dgm:t>
    </dgm:pt>
    <dgm:pt modelId="{D27784F5-557E-45AF-8D3E-0AB22D39A16A}" type="parTrans" cxnId="{A4D416BB-316F-492E-A09B-03C49CCCE66E}">
      <dgm:prSet/>
      <dgm:spPr/>
      <dgm:t>
        <a:bodyPr/>
        <a:lstStyle/>
        <a:p>
          <a:endParaRPr lang="es-ES"/>
        </a:p>
      </dgm:t>
    </dgm:pt>
    <dgm:pt modelId="{D0218E2A-DDE5-46BD-AF61-23F0EB1AEF76}" type="sibTrans" cxnId="{A4D416BB-316F-492E-A09B-03C49CCCE66E}">
      <dgm:prSet/>
      <dgm:spPr/>
      <dgm:t>
        <a:bodyPr/>
        <a:lstStyle/>
        <a:p>
          <a:endParaRPr lang="es-ES"/>
        </a:p>
      </dgm:t>
    </dgm:pt>
    <dgm:pt modelId="{AE52A022-3528-41F1-B34C-AA273231B1CA}">
      <dgm:prSet custT="1"/>
      <dgm:spPr/>
      <dgm:t>
        <a:bodyPr/>
        <a:lstStyle/>
        <a:p>
          <a:r>
            <a:rPr lang="es-ES" sz="1400" b="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  <a:endParaRPr lang="es-CO" sz="14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B466F1-1F5F-452B-AAEC-C0A1C2F8A5BB}" type="parTrans" cxnId="{D4725A6A-A227-4ABB-8996-AE9FE79151DD}">
      <dgm:prSet/>
      <dgm:spPr/>
      <dgm:t>
        <a:bodyPr/>
        <a:lstStyle/>
        <a:p>
          <a:endParaRPr lang="es-ES"/>
        </a:p>
      </dgm:t>
    </dgm:pt>
    <dgm:pt modelId="{BAFE0221-0399-415B-81AF-D5FE3713866B}" type="sibTrans" cxnId="{D4725A6A-A227-4ABB-8996-AE9FE79151DD}">
      <dgm:prSet/>
      <dgm:spPr/>
      <dgm:t>
        <a:bodyPr/>
        <a:lstStyle/>
        <a:p>
          <a:endParaRPr lang="es-ES"/>
        </a:p>
      </dgm:t>
    </dgm:pt>
    <dgm:pt modelId="{511439DC-F71C-4ADF-9405-620EED307325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Arquitectura del servicio</a:t>
          </a:r>
        </a:p>
      </dgm:t>
    </dgm:pt>
    <dgm:pt modelId="{1744CE10-B56C-4E59-B4CD-236A3339CDBD}" type="parTrans" cxnId="{0D566301-9873-4078-BCD4-C6D3A7DFA7B1}">
      <dgm:prSet/>
      <dgm:spPr/>
      <dgm:t>
        <a:bodyPr/>
        <a:lstStyle/>
        <a:p>
          <a:endParaRPr lang="es-ES"/>
        </a:p>
      </dgm:t>
    </dgm:pt>
    <dgm:pt modelId="{FB12ABB6-1D19-4A94-97EE-9F8E83B78A31}" type="sibTrans" cxnId="{0D566301-9873-4078-BCD4-C6D3A7DFA7B1}">
      <dgm:prSet/>
      <dgm:spPr/>
      <dgm:t>
        <a:bodyPr/>
        <a:lstStyle/>
        <a:p>
          <a:endParaRPr lang="es-ES"/>
        </a:p>
      </dgm:t>
    </dgm:pt>
    <dgm:pt modelId="{F7C53B2E-8665-4C7B-B051-CAB4F32CE210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Gestión de la configuración</a:t>
          </a:r>
        </a:p>
      </dgm:t>
    </dgm:pt>
    <dgm:pt modelId="{5CF99387-A246-4D75-B706-2DDC7EE5880E}" type="parTrans" cxnId="{AF909272-A8E5-4986-AF92-40038732AF21}">
      <dgm:prSet/>
      <dgm:spPr/>
      <dgm:t>
        <a:bodyPr/>
        <a:lstStyle/>
        <a:p>
          <a:endParaRPr lang="es-ES"/>
        </a:p>
      </dgm:t>
    </dgm:pt>
    <dgm:pt modelId="{25A3BB56-ABA4-4DCA-92EB-D87A169B963D}" type="sibTrans" cxnId="{AF909272-A8E5-4986-AF92-40038732AF21}">
      <dgm:prSet/>
      <dgm:spPr/>
      <dgm:t>
        <a:bodyPr/>
        <a:lstStyle/>
        <a:p>
          <a:endParaRPr lang="es-ES"/>
        </a:p>
      </dgm:t>
    </dgm:pt>
    <dgm:pt modelId="{DD7D117B-2EF6-4351-BE42-DAAAE72CCC93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Esquema de soporte de Incidencias</a:t>
          </a:r>
        </a:p>
      </dgm:t>
    </dgm:pt>
    <dgm:pt modelId="{1DEF0F74-29F6-4F0B-AC09-9EBFF7954281}" type="parTrans" cxnId="{F1D33AB5-66E8-462A-B148-425A8F76897A}">
      <dgm:prSet/>
      <dgm:spPr/>
      <dgm:t>
        <a:bodyPr/>
        <a:lstStyle/>
        <a:p>
          <a:endParaRPr lang="es-ES"/>
        </a:p>
      </dgm:t>
    </dgm:pt>
    <dgm:pt modelId="{970575B9-96BC-45CB-8CE6-CD5A84202CB3}" type="sibTrans" cxnId="{F1D33AB5-66E8-462A-B148-425A8F76897A}">
      <dgm:prSet/>
      <dgm:spPr/>
      <dgm:t>
        <a:bodyPr/>
        <a:lstStyle/>
        <a:p>
          <a:endParaRPr lang="es-ES"/>
        </a:p>
      </dgm:t>
    </dgm:pt>
    <dgm:pt modelId="{107EE01F-5A87-48F9-8B6D-2B1ABDF7B940}">
      <dgm:prSet phldrT="[Texto]" custT="1"/>
      <dgm:spPr/>
      <dgm:t>
        <a:bodyPr/>
        <a:lstStyle/>
        <a:p>
          <a:r>
            <a:rPr lang="es-ES" sz="900" dirty="0">
              <a:latin typeface="Arial" panose="020B0604020202020204" pitchFamily="34" charset="0"/>
              <a:cs typeface="Arial" panose="020B0604020202020204" pitchFamily="34" charset="0"/>
            </a:rPr>
            <a:t>De Seguridad</a:t>
          </a:r>
        </a:p>
      </dgm:t>
    </dgm:pt>
    <dgm:pt modelId="{C50EE47E-5A7D-4490-AB5B-1AD6D36B0872}" type="parTrans" cxnId="{6B48C455-7DF3-4A01-A2F7-D201EB9F19AA}">
      <dgm:prSet/>
      <dgm:spPr/>
      <dgm:t>
        <a:bodyPr/>
        <a:lstStyle/>
        <a:p>
          <a:endParaRPr lang="es-ES"/>
        </a:p>
      </dgm:t>
    </dgm:pt>
    <dgm:pt modelId="{BDBE1C93-1E4B-41C7-BFC8-F6F9A0DDDD00}" type="sibTrans" cxnId="{6B48C455-7DF3-4A01-A2F7-D201EB9F19AA}">
      <dgm:prSet/>
      <dgm:spPr/>
      <dgm:t>
        <a:bodyPr/>
        <a:lstStyle/>
        <a:p>
          <a:endParaRPr lang="es-ES"/>
        </a:p>
      </dgm:t>
    </dgm:pt>
    <dgm:pt modelId="{DC206331-333D-4E6D-AC22-3FFEEB11C922}" type="pres">
      <dgm:prSet presAssocID="{2D4B0DD6-4C26-4451-9C49-CE9AA24AEFC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8A54FE1-208D-462B-A6ED-9D37925901F0}" type="pres">
      <dgm:prSet presAssocID="{4CB1D7AD-3A1F-4258-90B4-1EE52242E50C}" presName="horFlow" presStyleCnt="0"/>
      <dgm:spPr/>
    </dgm:pt>
    <dgm:pt modelId="{4B9C0AF2-B994-4106-8967-EE71C5A86CD4}" type="pres">
      <dgm:prSet presAssocID="{4CB1D7AD-3A1F-4258-90B4-1EE52242E50C}" presName="bigChev" presStyleLbl="node1" presStyleIdx="0" presStyleCnt="1" custScaleX="77757"/>
      <dgm:spPr/>
    </dgm:pt>
    <dgm:pt modelId="{234E7DB8-8FA0-4AF7-A0D0-591C4A207328}" type="pres">
      <dgm:prSet presAssocID="{FDC6C62C-B9BB-4AE1-A868-5D4BFF6995B5}" presName="parTrans" presStyleCnt="0"/>
      <dgm:spPr/>
    </dgm:pt>
    <dgm:pt modelId="{A3981BA2-DA59-40F5-B4B7-ABC787096C56}" type="pres">
      <dgm:prSet presAssocID="{4BE2630D-AA81-48E1-A626-1C2A96D4675F}" presName="node" presStyleLbl="alignAccFollowNode1" presStyleIdx="0" presStyleCnt="2" custScaleX="76847" custScaleY="119151">
        <dgm:presLayoutVars>
          <dgm:bulletEnabled val="1"/>
        </dgm:presLayoutVars>
      </dgm:prSet>
      <dgm:spPr/>
    </dgm:pt>
    <dgm:pt modelId="{A92E32F2-6C7E-425D-9864-D6744158EB06}" type="pres">
      <dgm:prSet presAssocID="{ACC27557-26F6-477E-B84C-B1E0A482319D}" presName="sibTrans" presStyleCnt="0"/>
      <dgm:spPr/>
    </dgm:pt>
    <dgm:pt modelId="{F9F4F78C-DDA3-4AFE-AA0E-2821B52B8D3A}" type="pres">
      <dgm:prSet presAssocID="{AE52A022-3528-41F1-B34C-AA273231B1CA}" presName="node" presStyleLbl="alignAccFollowNode1" presStyleIdx="1" presStyleCnt="2" custScaleX="76847" custScaleY="119151">
        <dgm:presLayoutVars>
          <dgm:bulletEnabled val="1"/>
        </dgm:presLayoutVars>
      </dgm:prSet>
      <dgm:spPr/>
    </dgm:pt>
  </dgm:ptLst>
  <dgm:cxnLst>
    <dgm:cxn modelId="{0D566301-9873-4078-BCD4-C6D3A7DFA7B1}" srcId="{AE52A022-3528-41F1-B34C-AA273231B1CA}" destId="{511439DC-F71C-4ADF-9405-620EED307325}" srcOrd="0" destOrd="0" parTransId="{1744CE10-B56C-4E59-B4CD-236A3339CDBD}" sibTransId="{FB12ABB6-1D19-4A94-97EE-9F8E83B78A31}"/>
    <dgm:cxn modelId="{06359811-E4ED-46B8-93E1-C8308BA38E9F}" srcId="{2D4B0DD6-4C26-4451-9C49-CE9AA24AEFCD}" destId="{4CB1D7AD-3A1F-4258-90B4-1EE52242E50C}" srcOrd="0" destOrd="0" parTransId="{CD552FCB-87B1-40F2-A45A-3A9E4E44276B}" sibTransId="{647D6A69-05AA-453A-9F6D-5B32B663144D}"/>
    <dgm:cxn modelId="{59121B17-3240-48C2-855F-C43DEB444BB1}" type="presOf" srcId="{DD7D117B-2EF6-4351-BE42-DAAAE72CCC93}" destId="{F9F4F78C-DDA3-4AFE-AA0E-2821B52B8D3A}" srcOrd="0" destOrd="3" presId="urn:microsoft.com/office/officeart/2005/8/layout/lProcess3"/>
    <dgm:cxn modelId="{9C3F312B-63E9-4943-84C4-E14BF5027825}" srcId="{4BE2630D-AA81-48E1-A626-1C2A96D4675F}" destId="{D65F4691-17E7-46CA-9F98-630219C21AC5}" srcOrd="0" destOrd="0" parTransId="{8B62FC16-BBD3-4064-81EF-37B073D5129D}" sibTransId="{97CDA70F-BBB8-4A13-93E3-A81891842B05}"/>
    <dgm:cxn modelId="{D4725A6A-A227-4ABB-8996-AE9FE79151DD}" srcId="{4CB1D7AD-3A1F-4258-90B4-1EE52242E50C}" destId="{AE52A022-3528-41F1-B34C-AA273231B1CA}" srcOrd="1" destOrd="0" parTransId="{52B466F1-1F5F-452B-AAEC-C0A1C2F8A5BB}" sibTransId="{BAFE0221-0399-415B-81AF-D5FE3713866B}"/>
    <dgm:cxn modelId="{CAC1254B-5A0A-48B8-85C2-1E46BFBBB56B}" srcId="{4CB1D7AD-3A1F-4258-90B4-1EE52242E50C}" destId="{4BE2630D-AA81-48E1-A626-1C2A96D4675F}" srcOrd="0" destOrd="0" parTransId="{FDC6C62C-B9BB-4AE1-A868-5D4BFF6995B5}" sibTransId="{ACC27557-26F6-477E-B84C-B1E0A482319D}"/>
    <dgm:cxn modelId="{AF909272-A8E5-4986-AF92-40038732AF21}" srcId="{AE52A022-3528-41F1-B34C-AA273231B1CA}" destId="{F7C53B2E-8665-4C7B-B051-CAB4F32CE210}" srcOrd="1" destOrd="0" parTransId="{5CF99387-A246-4D75-B706-2DDC7EE5880E}" sibTransId="{25A3BB56-ABA4-4DCA-92EB-D87A169B963D}"/>
    <dgm:cxn modelId="{6B48C455-7DF3-4A01-A2F7-D201EB9F19AA}" srcId="{4BE2630D-AA81-48E1-A626-1C2A96D4675F}" destId="{107EE01F-5A87-48F9-8B6D-2B1ABDF7B940}" srcOrd="2" destOrd="0" parTransId="{C50EE47E-5A7D-4490-AB5B-1AD6D36B0872}" sibTransId="{BDBE1C93-1E4B-41C7-BFC8-F6F9A0DDDD00}"/>
    <dgm:cxn modelId="{521D7758-89E5-4D5A-8CAC-448DB58091CA}" type="presOf" srcId="{4CB1D7AD-3A1F-4258-90B4-1EE52242E50C}" destId="{4B9C0AF2-B994-4106-8967-EE71C5A86CD4}" srcOrd="0" destOrd="0" presId="urn:microsoft.com/office/officeart/2005/8/layout/lProcess3"/>
    <dgm:cxn modelId="{830BCD7C-DD1B-4448-BE5D-7CECC10D23DA}" type="presOf" srcId="{4BE2630D-AA81-48E1-A626-1C2A96D4675F}" destId="{A3981BA2-DA59-40F5-B4B7-ABC787096C56}" srcOrd="0" destOrd="0" presId="urn:microsoft.com/office/officeart/2005/8/layout/lProcess3"/>
    <dgm:cxn modelId="{5E810587-492E-4473-A882-929F0D71EFC1}" type="presOf" srcId="{D65F4691-17E7-46CA-9F98-630219C21AC5}" destId="{A3981BA2-DA59-40F5-B4B7-ABC787096C56}" srcOrd="0" destOrd="1" presId="urn:microsoft.com/office/officeart/2005/8/layout/lProcess3"/>
    <dgm:cxn modelId="{514B6987-5249-4A6E-88DE-97448D27113D}" type="presOf" srcId="{511439DC-F71C-4ADF-9405-620EED307325}" destId="{F9F4F78C-DDA3-4AFE-AA0E-2821B52B8D3A}" srcOrd="0" destOrd="1" presId="urn:microsoft.com/office/officeart/2005/8/layout/lProcess3"/>
    <dgm:cxn modelId="{B4D7759F-437B-4035-A0BC-1DECE5C3A413}" type="presOf" srcId="{107EE01F-5A87-48F9-8B6D-2B1ABDF7B940}" destId="{A3981BA2-DA59-40F5-B4B7-ABC787096C56}" srcOrd="0" destOrd="3" presId="urn:microsoft.com/office/officeart/2005/8/layout/lProcess3"/>
    <dgm:cxn modelId="{6E650AA0-7382-4FC2-B974-72B77C26A68D}" type="presOf" srcId="{2D4B0DD6-4C26-4451-9C49-CE9AA24AEFCD}" destId="{DC206331-333D-4E6D-AC22-3FFEEB11C922}" srcOrd="0" destOrd="0" presId="urn:microsoft.com/office/officeart/2005/8/layout/lProcess3"/>
    <dgm:cxn modelId="{F1D33AB5-66E8-462A-B148-425A8F76897A}" srcId="{AE52A022-3528-41F1-B34C-AA273231B1CA}" destId="{DD7D117B-2EF6-4351-BE42-DAAAE72CCC93}" srcOrd="2" destOrd="0" parTransId="{1DEF0F74-29F6-4F0B-AC09-9EBFF7954281}" sibTransId="{970575B9-96BC-45CB-8CE6-CD5A84202CB3}"/>
    <dgm:cxn modelId="{A4D416BB-316F-492E-A09B-03C49CCCE66E}" srcId="{4BE2630D-AA81-48E1-A626-1C2A96D4675F}" destId="{99941877-441C-4EDD-8816-8D5B274A3624}" srcOrd="1" destOrd="0" parTransId="{D27784F5-557E-45AF-8D3E-0AB22D39A16A}" sibTransId="{D0218E2A-DDE5-46BD-AF61-23F0EB1AEF76}"/>
    <dgm:cxn modelId="{0594C3BF-8D29-434F-BFF0-330FBCD9B85F}" type="presOf" srcId="{99941877-441C-4EDD-8816-8D5B274A3624}" destId="{A3981BA2-DA59-40F5-B4B7-ABC787096C56}" srcOrd="0" destOrd="2" presId="urn:microsoft.com/office/officeart/2005/8/layout/lProcess3"/>
    <dgm:cxn modelId="{84829BD2-9207-41C7-8320-897101A92DD2}" type="presOf" srcId="{F7C53B2E-8665-4C7B-B051-CAB4F32CE210}" destId="{F9F4F78C-DDA3-4AFE-AA0E-2821B52B8D3A}" srcOrd="0" destOrd="2" presId="urn:microsoft.com/office/officeart/2005/8/layout/lProcess3"/>
    <dgm:cxn modelId="{DFF76FF3-AD89-47B6-B65C-9A93658F9F33}" type="presOf" srcId="{AE52A022-3528-41F1-B34C-AA273231B1CA}" destId="{F9F4F78C-DDA3-4AFE-AA0E-2821B52B8D3A}" srcOrd="0" destOrd="0" presId="urn:microsoft.com/office/officeart/2005/8/layout/lProcess3"/>
    <dgm:cxn modelId="{D2F44673-762A-4182-8E0D-0CDDDA653019}" type="presParOf" srcId="{DC206331-333D-4E6D-AC22-3FFEEB11C922}" destId="{58A54FE1-208D-462B-A6ED-9D37925901F0}" srcOrd="0" destOrd="0" presId="urn:microsoft.com/office/officeart/2005/8/layout/lProcess3"/>
    <dgm:cxn modelId="{C3904043-6AAB-4A47-A2FB-3940F0776A04}" type="presParOf" srcId="{58A54FE1-208D-462B-A6ED-9D37925901F0}" destId="{4B9C0AF2-B994-4106-8967-EE71C5A86CD4}" srcOrd="0" destOrd="0" presId="urn:microsoft.com/office/officeart/2005/8/layout/lProcess3"/>
    <dgm:cxn modelId="{5336C45E-5D05-44E7-8A7A-0144BCD3C222}" type="presParOf" srcId="{58A54FE1-208D-462B-A6ED-9D37925901F0}" destId="{234E7DB8-8FA0-4AF7-A0D0-591C4A207328}" srcOrd="1" destOrd="0" presId="urn:microsoft.com/office/officeart/2005/8/layout/lProcess3"/>
    <dgm:cxn modelId="{AAA5E3FA-A7E9-4822-95F7-63017AF5C66E}" type="presParOf" srcId="{58A54FE1-208D-462B-A6ED-9D37925901F0}" destId="{A3981BA2-DA59-40F5-B4B7-ABC787096C56}" srcOrd="2" destOrd="0" presId="urn:microsoft.com/office/officeart/2005/8/layout/lProcess3"/>
    <dgm:cxn modelId="{2A815A6A-3A54-4ECD-82DF-39FFE29BB639}" type="presParOf" srcId="{58A54FE1-208D-462B-A6ED-9D37925901F0}" destId="{A92E32F2-6C7E-425D-9864-D6744158EB06}" srcOrd="3" destOrd="0" presId="urn:microsoft.com/office/officeart/2005/8/layout/lProcess3"/>
    <dgm:cxn modelId="{84B1A40D-56AE-44D9-835E-7C305B345971}" type="presParOf" srcId="{58A54FE1-208D-462B-A6ED-9D37925901F0}" destId="{F9F4F78C-DDA3-4AFE-AA0E-2821B52B8D3A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E9BF5-CA40-4294-B376-E03E34684355}">
      <dsp:nvSpPr>
        <dsp:cNvPr id="0" name=""/>
        <dsp:cNvSpPr/>
      </dsp:nvSpPr>
      <dsp:spPr>
        <a:xfrm>
          <a:off x="3881" y="1011020"/>
          <a:ext cx="2756320" cy="151675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Gestión Datos</a:t>
          </a:r>
          <a:endParaRPr lang="es-E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62260" y="1011020"/>
        <a:ext cx="1239562" cy="1516758"/>
      </dsp:txXfrm>
    </dsp:sp>
    <dsp:sp modelId="{1A4A344B-CBF2-4006-8CF0-A3C5E9F2AAC0}">
      <dsp:nvSpPr>
        <dsp:cNvPr id="0" name=""/>
        <dsp:cNvSpPr/>
      </dsp:nvSpPr>
      <dsp:spPr>
        <a:xfrm>
          <a:off x="2401879" y="1051349"/>
          <a:ext cx="2866476" cy="1436100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Nuevo Maestro solicitudes de Microcrédito</a:t>
          </a:r>
        </a:p>
      </dsp:txBody>
      <dsp:txXfrm>
        <a:off x="3119929" y="1051349"/>
        <a:ext cx="1430376" cy="1436100"/>
      </dsp:txXfrm>
    </dsp:sp>
    <dsp:sp modelId="{4CA267B7-FDD5-45C3-86C3-FB1BFCFA7A90}">
      <dsp:nvSpPr>
        <dsp:cNvPr id="0" name=""/>
        <dsp:cNvSpPr/>
      </dsp:nvSpPr>
      <dsp:spPr>
        <a:xfrm>
          <a:off x="4951953" y="1036607"/>
          <a:ext cx="2780846" cy="1451638"/>
        </a:xfrm>
        <a:prstGeom prst="chevron">
          <a:avLst/>
        </a:prstGeom>
        <a:solidFill>
          <a:schemeClr val="accent3">
            <a:tint val="40000"/>
            <a:alpha val="90000"/>
            <a:hueOff val="1187807"/>
            <a:satOff val="11463"/>
            <a:lumOff val="62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187807"/>
              <a:satOff val="11463"/>
              <a:lumOff val="6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Layout Base datos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kern="1200" dirty="0">
              <a:latin typeface="Arial" panose="020B0604020202020204" pitchFamily="34" charset="0"/>
              <a:cs typeface="Arial" panose="020B0604020202020204" pitchFamily="34" charset="0"/>
            </a:rPr>
            <a:t>Reglas de los campos</a:t>
          </a:r>
          <a:endParaRPr lang="es-ES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Manual de Reporte de Información</a:t>
          </a:r>
        </a:p>
      </dsp:txBody>
      <dsp:txXfrm>
        <a:off x="5677772" y="1036607"/>
        <a:ext cx="1329208" cy="14516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E9BF5-CA40-4294-B376-E03E34684355}">
      <dsp:nvSpPr>
        <dsp:cNvPr id="0" name=""/>
        <dsp:cNvSpPr/>
      </dsp:nvSpPr>
      <dsp:spPr>
        <a:xfrm>
          <a:off x="2745" y="991281"/>
          <a:ext cx="2828060" cy="155623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Servicio</a:t>
          </a:r>
          <a:endParaRPr lang="es-E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80863" y="991281"/>
        <a:ext cx="1271824" cy="1556236"/>
      </dsp:txXfrm>
    </dsp:sp>
    <dsp:sp modelId="{1A4A344B-CBF2-4006-8CF0-A3C5E9F2AAC0}">
      <dsp:nvSpPr>
        <dsp:cNvPr id="0" name=""/>
        <dsp:cNvSpPr/>
      </dsp:nvSpPr>
      <dsp:spPr>
        <a:xfrm>
          <a:off x="2421909" y="1047796"/>
          <a:ext cx="2742291" cy="1473478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Funcional</a:t>
          </a:r>
        </a:p>
      </dsp:txBody>
      <dsp:txXfrm>
        <a:off x="3158648" y="1047796"/>
        <a:ext cx="1268813" cy="1473478"/>
      </dsp:txXfrm>
    </dsp:sp>
    <dsp:sp modelId="{4CA267B7-FDD5-45C3-86C3-FB1BFCFA7A90}">
      <dsp:nvSpPr>
        <dsp:cNvPr id="0" name=""/>
        <dsp:cNvSpPr/>
      </dsp:nvSpPr>
      <dsp:spPr>
        <a:xfrm>
          <a:off x="4876829" y="1024689"/>
          <a:ext cx="2853224" cy="1489421"/>
        </a:xfrm>
        <a:prstGeom prst="chevron">
          <a:avLst/>
        </a:prstGeom>
        <a:solidFill>
          <a:schemeClr val="accent2">
            <a:tint val="40000"/>
            <a:alpha val="90000"/>
            <a:hueOff val="-5255845"/>
            <a:satOff val="10696"/>
            <a:lumOff val="16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255845"/>
              <a:satOff val="10696"/>
              <a:lumOff val="16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Manual de usuario </a:t>
          </a:r>
          <a:endParaRPr lang="es-ES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Manual de claves </a:t>
          </a:r>
          <a:endParaRPr lang="es-CO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Script de respuesta</a:t>
          </a:r>
          <a:endParaRPr lang="es-CO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Matriz de escalamiento</a:t>
          </a:r>
          <a:endParaRPr lang="es-CO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Reglas de facturación</a:t>
          </a:r>
          <a:endParaRPr lang="es-CO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SLA de productos</a:t>
          </a:r>
          <a:endParaRPr lang="es-CO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kern="1200" dirty="0">
              <a:latin typeface="Arial" panose="020B0604020202020204" pitchFamily="34" charset="0"/>
              <a:cs typeface="Arial" panose="020B0604020202020204" pitchFamily="34" charset="0"/>
            </a:rPr>
            <a:t>Presentación de capacitación a clientes</a:t>
          </a:r>
        </a:p>
      </dsp:txBody>
      <dsp:txXfrm>
        <a:off x="5621540" y="1024689"/>
        <a:ext cx="1363803" cy="14894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05861-A9F0-412C-AD9E-1C235D2CB3C1}">
      <dsp:nvSpPr>
        <dsp:cNvPr id="0" name=""/>
        <dsp:cNvSpPr/>
      </dsp:nvSpPr>
      <dsp:spPr>
        <a:xfrm>
          <a:off x="31138" y="357544"/>
          <a:ext cx="3201862" cy="154539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Aseguramiento Operacional</a:t>
          </a:r>
        </a:p>
      </dsp:txBody>
      <dsp:txXfrm>
        <a:off x="803837" y="357544"/>
        <a:ext cx="1656464" cy="1545398"/>
      </dsp:txXfrm>
    </dsp:sp>
    <dsp:sp modelId="{F6163A38-BB60-4D6E-8D5B-6D1F50A75539}">
      <dsp:nvSpPr>
        <dsp:cNvPr id="0" name=""/>
        <dsp:cNvSpPr/>
      </dsp:nvSpPr>
      <dsp:spPr>
        <a:xfrm>
          <a:off x="2816757" y="412511"/>
          <a:ext cx="2657545" cy="1435478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Funcional</a:t>
          </a:r>
        </a:p>
      </dsp:txBody>
      <dsp:txXfrm>
        <a:off x="3534496" y="412511"/>
        <a:ext cx="1222067" cy="1435478"/>
      </dsp:txXfrm>
    </dsp:sp>
    <dsp:sp modelId="{408E625F-2B0A-4993-8B2E-898A7E03BC59}">
      <dsp:nvSpPr>
        <dsp:cNvPr id="0" name=""/>
        <dsp:cNvSpPr/>
      </dsp:nvSpPr>
      <dsp:spPr>
        <a:xfrm>
          <a:off x="5075254" y="391570"/>
          <a:ext cx="2657545" cy="1477361"/>
        </a:xfrm>
        <a:prstGeom prst="chevron">
          <a:avLst/>
        </a:prstGeom>
        <a:solidFill>
          <a:schemeClr val="accent2">
            <a:tint val="40000"/>
            <a:alpha val="90000"/>
            <a:hueOff val="-1751948"/>
            <a:satOff val="3565"/>
            <a:lumOff val="5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751948"/>
              <a:satOff val="3565"/>
              <a:lumOff val="5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kern="1200" dirty="0">
              <a:latin typeface="Arial" panose="020B0604020202020204" pitchFamily="34" charset="0"/>
              <a:cs typeface="Arial" panose="020B0604020202020204" pitchFamily="34" charset="0"/>
            </a:rPr>
            <a:t>Manual de Claves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kern="1200" dirty="0">
              <a:latin typeface="Arial" panose="020B0604020202020204" pitchFamily="34" charset="0"/>
              <a:cs typeface="Arial" panose="020B0604020202020204" pitchFamily="34" charset="0"/>
            </a:rPr>
            <a:t>Manual de Producto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Facturación</a:t>
          </a:r>
          <a:endParaRPr lang="es-CO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Matriz de escalamiento</a:t>
          </a:r>
        </a:p>
      </dsp:txBody>
      <dsp:txXfrm>
        <a:off x="5813935" y="391570"/>
        <a:ext cx="1180184" cy="1477361"/>
      </dsp:txXfrm>
    </dsp:sp>
    <dsp:sp modelId="{992D21CD-F672-4C52-A43C-42C46915BE4D}">
      <dsp:nvSpPr>
        <dsp:cNvPr id="0" name=""/>
        <dsp:cNvSpPr/>
      </dsp:nvSpPr>
      <dsp:spPr>
        <a:xfrm>
          <a:off x="31138" y="2082247"/>
          <a:ext cx="3201862" cy="1610857"/>
        </a:xfrm>
        <a:prstGeom prst="chevron">
          <a:avLst/>
        </a:prstGeom>
        <a:solidFill>
          <a:schemeClr val="accent2">
            <a:hueOff val="-5738671"/>
            <a:satOff val="5077"/>
            <a:lumOff val="9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Call Center</a:t>
          </a:r>
        </a:p>
      </dsp:txBody>
      <dsp:txXfrm>
        <a:off x="836567" y="2082247"/>
        <a:ext cx="1591005" cy="1610857"/>
      </dsp:txXfrm>
    </dsp:sp>
    <dsp:sp modelId="{A03C3A39-1F76-4BC8-855D-5975CC0A1976}">
      <dsp:nvSpPr>
        <dsp:cNvPr id="0" name=""/>
        <dsp:cNvSpPr/>
      </dsp:nvSpPr>
      <dsp:spPr>
        <a:xfrm>
          <a:off x="2787692" y="2142390"/>
          <a:ext cx="2657545" cy="1496283"/>
        </a:xfrm>
        <a:prstGeom prst="chevron">
          <a:avLst/>
        </a:prstGeom>
        <a:solidFill>
          <a:schemeClr val="accent2">
            <a:tint val="40000"/>
            <a:alpha val="90000"/>
            <a:hueOff val="-3503897"/>
            <a:satOff val="7131"/>
            <a:lumOff val="107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503897"/>
              <a:satOff val="7131"/>
              <a:lumOff val="10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Funcional</a:t>
          </a:r>
        </a:p>
      </dsp:txBody>
      <dsp:txXfrm>
        <a:off x="3535834" y="2142390"/>
        <a:ext cx="1161262" cy="1496283"/>
      </dsp:txXfrm>
    </dsp:sp>
    <dsp:sp modelId="{920CAFE8-1322-4A51-A7FB-C1DD70FEC3D6}">
      <dsp:nvSpPr>
        <dsp:cNvPr id="0" name=""/>
        <dsp:cNvSpPr/>
      </dsp:nvSpPr>
      <dsp:spPr>
        <a:xfrm>
          <a:off x="5073181" y="2120560"/>
          <a:ext cx="2657545" cy="1539941"/>
        </a:xfrm>
        <a:prstGeom prst="chevron">
          <a:avLst/>
        </a:prstGeom>
        <a:solidFill>
          <a:schemeClr val="accent2">
            <a:tint val="40000"/>
            <a:alpha val="90000"/>
            <a:hueOff val="-5255845"/>
            <a:satOff val="10696"/>
            <a:lumOff val="16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255845"/>
              <a:satOff val="10696"/>
              <a:lumOff val="16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Manual usuario</a:t>
          </a:r>
          <a:endParaRPr lang="es-ES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Matriz de escalamiento</a:t>
          </a:r>
          <a:endParaRPr lang="es-CO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kern="1200" dirty="0">
              <a:latin typeface="Arial" panose="020B0604020202020204" pitchFamily="34" charset="0"/>
              <a:cs typeface="Arial" panose="020B0604020202020204" pitchFamily="34" charset="0"/>
            </a:rPr>
            <a:t>Script de Respuesta Frecuentes</a:t>
          </a:r>
        </a:p>
      </dsp:txBody>
      <dsp:txXfrm>
        <a:off x="5843152" y="2120560"/>
        <a:ext cx="1117604" cy="1539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D21CD-F672-4C52-A43C-42C46915BE4D}">
      <dsp:nvSpPr>
        <dsp:cNvPr id="0" name=""/>
        <dsp:cNvSpPr/>
      </dsp:nvSpPr>
      <dsp:spPr>
        <a:xfrm>
          <a:off x="1948" y="993267"/>
          <a:ext cx="3009503" cy="155226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Procesamiento</a:t>
          </a:r>
        </a:p>
      </dsp:txBody>
      <dsp:txXfrm>
        <a:off x="778081" y="993267"/>
        <a:ext cx="1457238" cy="1552265"/>
      </dsp:txXfrm>
    </dsp:sp>
    <dsp:sp modelId="{A03C3A39-1F76-4BC8-855D-5975CC0A1976}">
      <dsp:nvSpPr>
        <dsp:cNvPr id="0" name=""/>
        <dsp:cNvSpPr/>
      </dsp:nvSpPr>
      <dsp:spPr>
        <a:xfrm>
          <a:off x="2576557" y="993269"/>
          <a:ext cx="2776634" cy="1552260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Técnico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Alcance: Generación archivo plano que se transmite a los clientes</a:t>
          </a:r>
        </a:p>
      </dsp:txBody>
      <dsp:txXfrm>
        <a:off x="3352687" y="993269"/>
        <a:ext cx="1224374" cy="1552260"/>
      </dsp:txXfrm>
    </dsp:sp>
    <dsp:sp modelId="{920CAFE8-1322-4A51-A7FB-C1DD70FEC3D6}">
      <dsp:nvSpPr>
        <dsp:cNvPr id="0" name=""/>
        <dsp:cNvSpPr/>
      </dsp:nvSpPr>
      <dsp:spPr>
        <a:xfrm>
          <a:off x="4964462" y="993269"/>
          <a:ext cx="2766388" cy="1552260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Manual operaciones</a:t>
          </a:r>
          <a:endParaRPr lang="es-CO" sz="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900" b="0" i="0" u="none" kern="1200" dirty="0">
              <a:latin typeface="Arial" panose="020B0604020202020204" pitchFamily="34" charset="0"/>
              <a:cs typeface="Arial" panose="020B0604020202020204" pitchFamily="34" charset="0"/>
            </a:rPr>
            <a:t>Matriz de escalamiento</a:t>
          </a:r>
          <a:endParaRPr lang="es-CO" sz="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740592" y="993269"/>
        <a:ext cx="1214128" cy="1552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C0AF2-B994-4106-8967-EE71C5A86CD4}">
      <dsp:nvSpPr>
        <dsp:cNvPr id="0" name=""/>
        <dsp:cNvSpPr/>
      </dsp:nvSpPr>
      <dsp:spPr>
        <a:xfrm>
          <a:off x="4609" y="914563"/>
          <a:ext cx="3323477" cy="1709673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Transición de Servicio  (TI)</a:t>
          </a:r>
          <a:endParaRPr lang="es-CO" sz="2000" kern="1200" dirty="0"/>
        </a:p>
      </dsp:txBody>
      <dsp:txXfrm>
        <a:off x="859446" y="914563"/>
        <a:ext cx="1613804" cy="1709673"/>
      </dsp:txXfrm>
    </dsp:sp>
    <dsp:sp modelId="{A3981BA2-DA59-40F5-B4B7-ABC787096C56}">
      <dsp:nvSpPr>
        <dsp:cNvPr id="0" name=""/>
        <dsp:cNvSpPr/>
      </dsp:nvSpPr>
      <dsp:spPr>
        <a:xfrm>
          <a:off x="2772443" y="924006"/>
          <a:ext cx="2726203" cy="1690787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kern="1200" dirty="0">
              <a:latin typeface="Arial" panose="020B0604020202020204" pitchFamily="34" charset="0"/>
              <a:cs typeface="Arial" panose="020B0604020202020204" pitchFamily="34" charset="0"/>
            </a:rPr>
            <a:t>Enfoque</a:t>
          </a:r>
          <a:endParaRPr lang="es-CO" sz="14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Funcional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Técnico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De Seguridad</a:t>
          </a:r>
        </a:p>
      </dsp:txBody>
      <dsp:txXfrm>
        <a:off x="3617837" y="924006"/>
        <a:ext cx="1035416" cy="1690787"/>
      </dsp:txXfrm>
    </dsp:sp>
    <dsp:sp modelId="{F9F4F78C-DDA3-4AFE-AA0E-2821B52B8D3A}">
      <dsp:nvSpPr>
        <dsp:cNvPr id="0" name=""/>
        <dsp:cNvSpPr/>
      </dsp:nvSpPr>
      <dsp:spPr>
        <a:xfrm>
          <a:off x="5001986" y="924006"/>
          <a:ext cx="2726203" cy="1690787"/>
        </a:xfrm>
        <a:prstGeom prst="chevron">
          <a:avLst/>
        </a:prstGeom>
        <a:solidFill>
          <a:schemeClr val="accent3">
            <a:tint val="40000"/>
            <a:alpha val="90000"/>
            <a:hueOff val="1187807"/>
            <a:satOff val="11463"/>
            <a:lumOff val="62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187807"/>
              <a:satOff val="11463"/>
              <a:lumOff val="6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0" kern="1200" dirty="0">
              <a:latin typeface="Arial" panose="020B0604020202020204" pitchFamily="34" charset="0"/>
              <a:cs typeface="Arial" panose="020B0604020202020204" pitchFamily="34" charset="0"/>
            </a:rPr>
            <a:t>Entregables</a:t>
          </a:r>
          <a:endParaRPr lang="es-CO" sz="14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Arquitectura del servicio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Gestión de la configuración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900" kern="1200" dirty="0">
              <a:latin typeface="Arial" panose="020B0604020202020204" pitchFamily="34" charset="0"/>
              <a:cs typeface="Arial" panose="020B0604020202020204" pitchFamily="34" charset="0"/>
            </a:rPr>
            <a:t>Esquema de soporte de Incidencias</a:t>
          </a:r>
        </a:p>
      </dsp:txBody>
      <dsp:txXfrm>
        <a:off x="5847380" y="924006"/>
        <a:ext cx="1035416" cy="1690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252D-A9F2-614E-90F3-9B027A8483D7}" type="datetimeFigureOut">
              <a:rPr lang="es-ES" smtClean="0"/>
              <a:t>10/08/2018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5608A-26DE-184C-BCB4-B3831265604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29227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038B2-8BFF-4B4C-A5BD-20FD49D8A998}" type="datetimeFigureOut">
              <a:rPr lang="en-US" smtClean="0"/>
              <a:t>8/10/2018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EB823-41C0-9D4C-916A-C8BFE20D5F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800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83870-4A92-4013-90C8-E68D8A73ED13}" type="slidenum">
              <a:rPr lang="es-CO" smtClean="0"/>
              <a:t>2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03814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B823-41C0-9D4C-916A-C8BFE20D5F8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56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En</a:t>
            </a:r>
            <a:r>
              <a:rPr lang="es-CO" baseline="0" dirty="0"/>
              <a:t> sprint 2 se ajustan cálculos de puntajes y campos adicionales para una mejor evaluación del Microempresario.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B823-41C0-9D4C-916A-C8BFE20D5F8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08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900" dirty="0">
                <a:solidFill>
                  <a:srgbClr val="575756"/>
                </a:solidFill>
                <a:latin typeface="Arial"/>
                <a:cs typeface="Arial"/>
              </a:rPr>
              <a:t>Señal d Consultor Móvil es  </a:t>
            </a:r>
            <a:r>
              <a:rPr lang="en-US" sz="900" dirty="0" err="1">
                <a:latin typeface="Arial"/>
                <a:ea typeface="+mn-ea"/>
                <a:cs typeface="Arial"/>
              </a:rPr>
              <a:t>Aplicación</a:t>
            </a:r>
            <a:r>
              <a:rPr lang="en-US" sz="900" dirty="0">
                <a:latin typeface="Arial"/>
                <a:ea typeface="+mn-ea"/>
                <a:cs typeface="Arial"/>
              </a:rPr>
              <a:t> android para la gestión de solicitudes de Microcredito</a:t>
            </a:r>
            <a:endParaRPr lang="es-CO" sz="800" dirty="0"/>
          </a:p>
          <a:p>
            <a:r>
              <a:rPr lang="es-CO" dirty="0"/>
              <a:t>Utiliza un Modelo Experto</a:t>
            </a:r>
            <a:r>
              <a:rPr lang="es-CO" baseline="0" dirty="0"/>
              <a:t> diseñado a partir de las características del mercado.</a:t>
            </a:r>
          </a:p>
          <a:p>
            <a:r>
              <a:rPr lang="es-CO" baseline="0" dirty="0"/>
              <a:t>Permite evaluar el perfil del microempresario, la experiencia y la capacidad de pago </a:t>
            </a:r>
          </a:p>
          <a:p>
            <a:r>
              <a:rPr lang="es-CO" baseline="0" dirty="0"/>
              <a:t>A partir de los datos registrados por el asesor en campo.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83870-4A92-4013-90C8-E68D8A73ED13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32348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1 captura de información en campo: </a:t>
            </a:r>
            <a:r>
              <a:rPr lang="es-CO" dirty="0" err="1"/>
              <a:t>On</a:t>
            </a:r>
            <a:r>
              <a:rPr lang="es-CO" dirty="0"/>
              <a:t> line y Off line</a:t>
            </a:r>
          </a:p>
          <a:p>
            <a:r>
              <a:rPr lang="es-CO" dirty="0"/>
              <a:t>2 Segmenta cada actividad económica por nivel de riesgo y productividad</a:t>
            </a:r>
          </a:p>
          <a:p>
            <a:r>
              <a:rPr lang="es-CO" dirty="0"/>
              <a:t>3 Usa</a:t>
            </a:r>
            <a:r>
              <a:rPr lang="es-CO" baseline="0" dirty="0"/>
              <a:t> un modelo experto para </a:t>
            </a:r>
            <a:r>
              <a:rPr lang="es-CO" baseline="0" dirty="0" err="1"/>
              <a:t>originacion</a:t>
            </a:r>
            <a:r>
              <a:rPr lang="es-CO" baseline="0" dirty="0"/>
              <a:t> de microcrédito</a:t>
            </a:r>
          </a:p>
          <a:p>
            <a:r>
              <a:rPr lang="es-CO" baseline="0" dirty="0"/>
              <a:t>4 automatiza el proceso a través de un motor de decisión que permite conocer la viabilidad del cliente</a:t>
            </a:r>
          </a:p>
          <a:p>
            <a:r>
              <a:rPr lang="es-CO" baseline="0" dirty="0"/>
              <a:t>5 Considera </a:t>
            </a:r>
            <a:r>
              <a:rPr lang="es-CO" baseline="0" dirty="0" err="1"/>
              <a:t>variabels</a:t>
            </a:r>
            <a:r>
              <a:rPr lang="es-CO" baseline="0" dirty="0"/>
              <a:t> de las solicitud, Vs la </a:t>
            </a:r>
            <a:r>
              <a:rPr lang="es-CO" baseline="0" dirty="0" err="1"/>
              <a:t>informacion</a:t>
            </a:r>
            <a:r>
              <a:rPr lang="es-CO" baseline="0" dirty="0"/>
              <a:t> del buró en la decisión.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B823-41C0-9D4C-916A-C8BFE20D5F8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471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¿Que logramos con fase 1?</a:t>
            </a:r>
          </a:p>
          <a:p>
            <a:r>
              <a:rPr lang="es-CO" dirty="0"/>
              <a:t>Explicar como funciona Online, y off line.</a:t>
            </a:r>
            <a:r>
              <a:rPr lang="es-CO" baseline="0" dirty="0"/>
              <a:t> Ejemplo de cuando se ingresa a evaluar a un pueblo que no tiene conexión a internet, se registra la información  y cuando se conecta envía la información y se hacen los respectivos cálculos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EB823-41C0-9D4C-916A-C8BFE20D5F8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417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83870-4A92-4013-90C8-E68D8A73ED1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824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83870-4A92-4013-90C8-E68D8A73ED1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25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83870-4A92-4013-90C8-E68D8A73ED1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716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D1B17-17A2-470A-B8B7-8F90F9480CE2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5994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6563" y="1252538"/>
            <a:ext cx="6015037" cy="338296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765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6" y="-137548"/>
            <a:ext cx="3528860" cy="1106445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94" y="2041123"/>
            <a:ext cx="3996826" cy="12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1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9344" y="2975956"/>
            <a:ext cx="3333506" cy="769441"/>
          </a:xfrm>
        </p:spPr>
        <p:txBody>
          <a:bodyPr anchor="t">
            <a:normAutofit/>
          </a:bodyPr>
          <a:lstStyle>
            <a:lvl1pPr algn="l">
              <a:defRPr sz="2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9344" y="3745397"/>
            <a:ext cx="3333506" cy="30777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2881" y="-3279"/>
            <a:ext cx="5262102" cy="4526120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7" y="389175"/>
            <a:ext cx="1703778" cy="55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82" y="1542408"/>
            <a:ext cx="7886700" cy="4621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2" y="2718405"/>
            <a:ext cx="1339937" cy="17061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575756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10/08/2018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96595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3979"/>
            <a:ext cx="4823306" cy="1512308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170575" y="2719747"/>
            <a:ext cx="1341942" cy="1704769"/>
          </a:xfrm>
        </p:spPr>
        <p:txBody>
          <a:bodyPr>
            <a:normAutofit/>
          </a:bodyPr>
          <a:lstStyle>
            <a:lvl1pPr>
              <a:defRPr sz="12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3931635" y="2733801"/>
            <a:ext cx="1339850" cy="169071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654728" y="2733801"/>
            <a:ext cx="1339850" cy="169071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7390515" y="2718405"/>
            <a:ext cx="1339937" cy="166045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421532" y="2181268"/>
            <a:ext cx="1339851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170576" y="2181268"/>
            <a:ext cx="1341942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3931550" y="2181268"/>
            <a:ext cx="1339937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5654731" y="2181268"/>
            <a:ext cx="1339849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7390514" y="2175685"/>
            <a:ext cx="1339937" cy="46703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10/08/2018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-129794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74" y="1254819"/>
            <a:ext cx="7886700" cy="420748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70849"/>
            <a:ext cx="3886200" cy="2085226"/>
          </a:xfrm>
        </p:spPr>
        <p:txBody>
          <a:bodyPr/>
          <a:lstStyle>
            <a:lvl1pPr marL="342892" indent="-342892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628634" indent="-258757">
              <a:buFont typeface="+mj-lt"/>
              <a:buAutoNum type="arabicPeriod"/>
              <a:tabLst/>
              <a:defRPr sz="1100" b="1">
                <a:solidFill>
                  <a:srgbClr val="575756"/>
                </a:solidFill>
              </a:defRPr>
            </a:lvl2pPr>
            <a:lvl3pPr marL="809605" indent="-169859">
              <a:tabLst/>
              <a:defRPr sz="105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70849"/>
            <a:ext cx="3886200" cy="2085226"/>
          </a:xfrm>
        </p:spPr>
        <p:txBody>
          <a:bodyPr/>
          <a:lstStyle>
            <a:lvl1pPr marL="342892" indent="-342892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579424" indent="-220658">
              <a:buFont typeface="+mj-lt"/>
              <a:buAutoNum type="arabicPeriod"/>
              <a:tabLst/>
              <a:defRPr sz="1100" b="1"/>
            </a:lvl2pPr>
            <a:lvl3pPr marL="758806" indent="-179384">
              <a:tabLst/>
              <a:defRPr sz="105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536374" y="1776464"/>
            <a:ext cx="78867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66" y="2134599"/>
            <a:ext cx="7886700" cy="420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3319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10/08/2018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6299" y="4644426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4426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329168" y="1687081"/>
            <a:ext cx="1339937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621" y="2405715"/>
            <a:ext cx="4201171" cy="834890"/>
          </a:xfrm>
        </p:spPr>
        <p:txBody>
          <a:bodyPr>
            <a:normAutofit/>
          </a:bodyPr>
          <a:lstStyle>
            <a:lvl1pPr marL="457189" indent="-457189">
              <a:buFont typeface="+mj-lt"/>
              <a:buAutoNum type="arabicPeriod"/>
              <a:defRPr sz="2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94" y="-276106"/>
            <a:ext cx="4533213" cy="1421351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10/08/2018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536374" y="3299003"/>
            <a:ext cx="4472416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7" y="389175"/>
            <a:ext cx="1703778" cy="55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27" y="638481"/>
            <a:ext cx="3868340" cy="34915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827" y="987635"/>
            <a:ext cx="3868340" cy="309934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rgbClr val="26478D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10/08/2018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18829" y="1818516"/>
            <a:ext cx="3391321" cy="2431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386821" y="-5863"/>
            <a:ext cx="4773774" cy="425631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20" y="484218"/>
            <a:ext cx="7886700" cy="420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20" y="1183959"/>
            <a:ext cx="3415752" cy="31971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10/08/2018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016114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545076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1"/>
            <a:ext cx="545076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10/08/2018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10/08/2018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016114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10/08/2018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10/08/2018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332183" y="1573179"/>
            <a:ext cx="415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56" y="3796886"/>
            <a:ext cx="2278301" cy="735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26319"/>
            <a:ext cx="8685213" cy="3843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70"/>
            <a:ext cx="7815262" cy="738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2184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1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93621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28601" y="102632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228601" y="304637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20"/>
            <a:ext cx="4133849" cy="3838575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667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1" y="169069"/>
            <a:ext cx="7815262" cy="74071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4819652" y="102632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4819652" y="3051133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569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1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724401" y="1035844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724401" y="2365157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4724401" y="3694471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0608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228601" y="1035844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228601" y="2365157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228601" y="3694471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20"/>
            <a:ext cx="4133849" cy="3838575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746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228601" y="1035844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228601" y="3051572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579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228601" y="1035844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495854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228601" y="3051572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41271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228600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695825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73621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6334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8560831" y="4954191"/>
            <a:ext cx="352982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685800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685800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765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0854-35CD-41B0-9834-F977774FE2AB}" type="datetimeFigureOut">
              <a:rPr lang="es-CO" smtClean="0"/>
              <a:t>10/08/2018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558DE-5450-4EA8-9203-74C3985621B3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6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03" y="4331094"/>
            <a:ext cx="1434728" cy="575326"/>
          </a:xfrm>
          <a:prstGeom prst="rect">
            <a:avLst/>
          </a:prstGeom>
        </p:spPr>
      </p:pic>
      <p:pic>
        <p:nvPicPr>
          <p:cNvPr id="7" name="Imagen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0" t="44715"/>
          <a:stretch/>
        </p:blipFill>
        <p:spPr>
          <a:xfrm>
            <a:off x="0" y="0"/>
            <a:ext cx="4644008" cy="9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32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0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08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2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20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10/08/2018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1" r:id="rId2"/>
    <p:sldLayoutId id="2147483677" r:id="rId3"/>
    <p:sldLayoutId id="2147483678" r:id="rId4"/>
    <p:sldLayoutId id="2147483679" r:id="rId5"/>
    <p:sldLayoutId id="2147483672" r:id="rId6"/>
    <p:sldLayoutId id="2147483680" r:id="rId7"/>
    <p:sldLayoutId id="2147483681" r:id="rId8"/>
    <p:sldLayoutId id="2147483682" r:id="rId9"/>
    <p:sldLayoutId id="2147483673" r:id="rId10"/>
    <p:sldLayoutId id="2147483683" r:id="rId11"/>
    <p:sldLayoutId id="2147483684" r:id="rId12"/>
    <p:sldLayoutId id="2147483685" r:id="rId13"/>
    <p:sldLayoutId id="2147483674" r:id="rId14"/>
    <p:sldLayoutId id="2147483663" r:id="rId15"/>
    <p:sldLayoutId id="2147483664" r:id="rId16"/>
    <p:sldLayoutId id="2147483666" r:id="rId17"/>
    <p:sldLayoutId id="2147483675" r:id="rId18"/>
    <p:sldLayoutId id="2147483665" r:id="rId19"/>
    <p:sldLayoutId id="2147483662" r:id="rId20"/>
    <p:sldLayoutId id="2147483668" r:id="rId21"/>
    <p:sldLayoutId id="2147483669" r:id="rId22"/>
    <p:sldLayoutId id="2147483667" r:id="rId23"/>
    <p:sldLayoutId id="2147483676" r:id="rId24"/>
    <p:sldLayoutId id="2147483671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</p:sldLayoutIdLst>
  <p:hf hdr="0" ft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400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7938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tabLst/>
        <a:defRPr sz="12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182558" indent="-16509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2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355591" indent="-173034" algn="l" defTabSz="685783" rtl="0" eaLnBrk="1" latinLnBrk="0" hangingPunct="1">
        <a:lnSpc>
          <a:spcPct val="90000"/>
        </a:lnSpc>
        <a:spcBef>
          <a:spcPts val="375"/>
        </a:spcBef>
        <a:buFont typeface=".AppleSystemUIFont" charset="-120"/>
        <a:buChar char="-"/>
        <a:tabLst/>
        <a:defRPr sz="105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538150" indent="-16509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05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4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microsoft.com/office/2007/relationships/hdphoto" Target="../media/hdphoto2.wdp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" y="0"/>
            <a:ext cx="9144000" cy="514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3585" y="1847319"/>
            <a:ext cx="3569918" cy="196135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Señal d Consultor Móvil</a:t>
            </a:r>
            <a:br>
              <a:rPr lang="en-US" dirty="0"/>
            </a:br>
            <a:endParaRPr lang="en-US" sz="2800" dirty="0"/>
          </a:p>
        </p:txBody>
      </p:sp>
      <p:pic>
        <p:nvPicPr>
          <p:cNvPr id="7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54" y="151459"/>
            <a:ext cx="4577675" cy="139619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251" y="4565063"/>
            <a:ext cx="1438317" cy="4645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251" y="455467"/>
            <a:ext cx="1016072" cy="115851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Subtítulo 2"/>
          <p:cNvSpPr>
            <a:spLocks noGrp="1"/>
          </p:cNvSpPr>
          <p:nvPr>
            <p:ph type="subTitle" idx="1"/>
          </p:nvPr>
        </p:nvSpPr>
        <p:spPr>
          <a:xfrm>
            <a:off x="103585" y="3192653"/>
            <a:ext cx="5272205" cy="1107176"/>
          </a:xfrm>
        </p:spPr>
        <p:txBody>
          <a:bodyPr>
            <a:normAutofit fontScale="40000" lnSpcReduction="20000"/>
          </a:bodyPr>
          <a:lstStyle/>
          <a:p>
            <a:r>
              <a:rPr lang="en-US" sz="3500" b="1" dirty="0"/>
              <a:t>Sponsor: </a:t>
            </a:r>
            <a:r>
              <a:rPr lang="en-US" sz="3500" dirty="0"/>
              <a:t>Cristian Castillo-Jonathan Ruiz</a:t>
            </a:r>
          </a:p>
          <a:p>
            <a:r>
              <a:rPr lang="en-US" sz="3500" b="1" dirty="0"/>
              <a:t>Líder Técnico: </a:t>
            </a:r>
            <a:r>
              <a:rPr lang="en-US" sz="3500" dirty="0"/>
              <a:t>Héctor  Quintero</a:t>
            </a:r>
          </a:p>
          <a:p>
            <a:r>
              <a:rPr lang="en-US" sz="3500" b="1" dirty="0"/>
              <a:t>PM: </a:t>
            </a:r>
            <a:r>
              <a:rPr lang="en-US" sz="3500" dirty="0"/>
              <a:t>Sandra Milena Santafé</a:t>
            </a:r>
          </a:p>
          <a:p>
            <a:endParaRPr lang="en-US" dirty="0"/>
          </a:p>
          <a:p>
            <a:r>
              <a:rPr lang="en-US" sz="1800" b="1" dirty="0"/>
              <a:t>Junio 2018</a:t>
            </a:r>
          </a:p>
        </p:txBody>
      </p:sp>
      <p:cxnSp>
        <p:nvCxnSpPr>
          <p:cNvPr id="13" name="Conector recto 12"/>
          <p:cNvCxnSpPr/>
          <p:nvPr/>
        </p:nvCxnSpPr>
        <p:spPr>
          <a:xfrm flipV="1">
            <a:off x="248099" y="2353586"/>
            <a:ext cx="3091449" cy="2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73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4245485695"/>
              </p:ext>
            </p:extLst>
          </p:nvPr>
        </p:nvGraphicFramePr>
        <p:xfrm>
          <a:off x="328561" y="-60834"/>
          <a:ext cx="7732800" cy="35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691266948"/>
              </p:ext>
            </p:extLst>
          </p:nvPr>
        </p:nvGraphicFramePr>
        <p:xfrm>
          <a:off x="304794" y="1910603"/>
          <a:ext cx="7732800" cy="35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9139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/>
          <p:cNvSpPr/>
          <p:nvPr/>
        </p:nvSpPr>
        <p:spPr>
          <a:xfrm>
            <a:off x="526881" y="4300242"/>
            <a:ext cx="8329122" cy="411142"/>
          </a:xfrm>
          <a:prstGeom prst="rect">
            <a:avLst/>
          </a:prstGeom>
          <a:solidFill>
            <a:schemeClr val="tx1">
              <a:lumMod val="20000"/>
              <a:lumOff val="8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8" name="Rectángulo 67"/>
          <p:cNvSpPr/>
          <p:nvPr/>
        </p:nvSpPr>
        <p:spPr>
          <a:xfrm>
            <a:off x="494267" y="3566117"/>
            <a:ext cx="8329122" cy="411142"/>
          </a:xfrm>
          <a:prstGeom prst="rect">
            <a:avLst/>
          </a:prstGeom>
          <a:solidFill>
            <a:schemeClr val="tx1">
              <a:lumMod val="20000"/>
              <a:lumOff val="8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Rectángulo 31"/>
          <p:cNvSpPr/>
          <p:nvPr/>
        </p:nvSpPr>
        <p:spPr>
          <a:xfrm>
            <a:off x="465555" y="1645249"/>
            <a:ext cx="8329122" cy="494772"/>
          </a:xfrm>
          <a:prstGeom prst="rect">
            <a:avLst/>
          </a:prstGeom>
          <a:solidFill>
            <a:schemeClr val="tx1">
              <a:lumMod val="20000"/>
              <a:lumOff val="8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/>
          <p:cNvSpPr/>
          <p:nvPr/>
        </p:nvSpPr>
        <p:spPr>
          <a:xfrm>
            <a:off x="465555" y="2367929"/>
            <a:ext cx="8329122" cy="390182"/>
          </a:xfrm>
          <a:prstGeom prst="rect">
            <a:avLst/>
          </a:prstGeom>
          <a:solidFill>
            <a:schemeClr val="tx1">
              <a:lumMod val="20000"/>
              <a:lumOff val="8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/>
          <p:cNvSpPr/>
          <p:nvPr/>
        </p:nvSpPr>
        <p:spPr>
          <a:xfrm>
            <a:off x="1008315" y="288648"/>
            <a:ext cx="33843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200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Alcance Fase 2</a:t>
            </a:r>
          </a:p>
        </p:txBody>
      </p:sp>
      <p:sp>
        <p:nvSpPr>
          <p:cNvPr id="33" name="Rectángulo redondeado 32"/>
          <p:cNvSpPr/>
          <p:nvPr/>
        </p:nvSpPr>
        <p:spPr>
          <a:xfrm>
            <a:off x="1596255" y="1673432"/>
            <a:ext cx="2305422" cy="415026"/>
          </a:xfrm>
          <a:prstGeom prst="roundRect">
            <a:avLst/>
          </a:prstGeom>
          <a:solidFill>
            <a:srgbClr val="406E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Flexibilidad en los formularios y conexión a múltiples estrategias</a:t>
            </a:r>
          </a:p>
        </p:txBody>
      </p:sp>
      <p:sp>
        <p:nvSpPr>
          <p:cNvPr id="34" name="Rectángulo redondeado 33"/>
          <p:cNvSpPr/>
          <p:nvPr/>
        </p:nvSpPr>
        <p:spPr>
          <a:xfrm>
            <a:off x="5203861" y="1750849"/>
            <a:ext cx="3173223" cy="2712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Parametrizable de acuerdo a la necesidad del cliente</a:t>
            </a:r>
          </a:p>
        </p:txBody>
      </p:sp>
      <p:sp>
        <p:nvSpPr>
          <p:cNvPr id="39" name="Triángulo isósceles 38"/>
          <p:cNvSpPr/>
          <p:nvPr/>
        </p:nvSpPr>
        <p:spPr>
          <a:xfrm rot="5400000">
            <a:off x="4014996" y="1757287"/>
            <a:ext cx="341907" cy="187788"/>
          </a:xfrm>
          <a:prstGeom prst="triangle">
            <a:avLst/>
          </a:prstGeom>
          <a:solidFill>
            <a:srgbClr val="406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 redondeado 47"/>
          <p:cNvSpPr/>
          <p:nvPr/>
        </p:nvSpPr>
        <p:spPr>
          <a:xfrm>
            <a:off x="1596255" y="2431423"/>
            <a:ext cx="2305422" cy="321395"/>
          </a:xfrm>
          <a:prstGeom prst="roundRect">
            <a:avLst/>
          </a:prstGeom>
          <a:solidFill>
            <a:srgbClr val="98288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CO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 de Catálogos y Flujos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5230653" y="2412372"/>
            <a:ext cx="3173224" cy="32139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 a través de portal Web de Valores y Reglas</a:t>
            </a:r>
          </a:p>
        </p:txBody>
      </p:sp>
      <p:sp>
        <p:nvSpPr>
          <p:cNvPr id="52" name="Rectángulo 51"/>
          <p:cNvSpPr/>
          <p:nvPr/>
        </p:nvSpPr>
        <p:spPr>
          <a:xfrm>
            <a:off x="477687" y="2947197"/>
            <a:ext cx="8329122" cy="411142"/>
          </a:xfrm>
          <a:prstGeom prst="rect">
            <a:avLst/>
          </a:prstGeom>
          <a:solidFill>
            <a:schemeClr val="tx1">
              <a:lumMod val="20000"/>
              <a:lumOff val="8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Rectángulo redondeado 52"/>
          <p:cNvSpPr/>
          <p:nvPr/>
        </p:nvSpPr>
        <p:spPr>
          <a:xfrm>
            <a:off x="1596255" y="3014281"/>
            <a:ext cx="2305422" cy="284537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O" sz="1050" dirty="0">
                <a:solidFill>
                  <a:schemeClr val="bg1"/>
                </a:solidFill>
                <a:latin typeface="Arial"/>
                <a:cs typeface="Arial"/>
              </a:rPr>
              <a:t>Consulta de reportes en línea</a:t>
            </a:r>
          </a:p>
        </p:txBody>
      </p:sp>
      <p:sp>
        <p:nvSpPr>
          <p:cNvPr id="54" name="Rectángulo redondeado 53"/>
          <p:cNvSpPr/>
          <p:nvPr/>
        </p:nvSpPr>
        <p:spPr>
          <a:xfrm>
            <a:off x="5236343" y="3614444"/>
            <a:ext cx="3173043" cy="3437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Alineación con nuevas políticas de seguridad de Experian</a:t>
            </a:r>
          </a:p>
        </p:txBody>
      </p:sp>
      <p:sp>
        <p:nvSpPr>
          <p:cNvPr id="57" name="Triángulo isósceles 56"/>
          <p:cNvSpPr/>
          <p:nvPr/>
        </p:nvSpPr>
        <p:spPr>
          <a:xfrm rot="5400000">
            <a:off x="4038142" y="3082110"/>
            <a:ext cx="326569" cy="187788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9" name="Rectángulo 58"/>
          <p:cNvSpPr/>
          <p:nvPr/>
        </p:nvSpPr>
        <p:spPr>
          <a:xfrm>
            <a:off x="414664" y="991689"/>
            <a:ext cx="8329122" cy="439597"/>
          </a:xfrm>
          <a:prstGeom prst="rect">
            <a:avLst/>
          </a:prstGeom>
          <a:solidFill>
            <a:schemeClr val="tx1">
              <a:lumMod val="20000"/>
              <a:lumOff val="8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0" name="Rectángulo redondeado 59"/>
          <p:cNvSpPr/>
          <p:nvPr/>
        </p:nvSpPr>
        <p:spPr>
          <a:xfrm>
            <a:off x="1596255" y="1041619"/>
            <a:ext cx="2305422" cy="312510"/>
          </a:xfrm>
          <a:prstGeom prst="roundRect">
            <a:avLst/>
          </a:prstGeom>
          <a:solidFill>
            <a:srgbClr val="26478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altLang="es-CO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Integración Web-</a:t>
            </a:r>
            <a:r>
              <a:rPr lang="es-CO" altLang="es-CO" sz="105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es-CO" altLang="es-CO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 el cliente</a:t>
            </a:r>
          </a:p>
        </p:txBody>
      </p:sp>
      <p:sp>
        <p:nvSpPr>
          <p:cNvPr id="61" name="Rectángulo redondeado 60"/>
          <p:cNvSpPr/>
          <p:nvPr/>
        </p:nvSpPr>
        <p:spPr>
          <a:xfrm>
            <a:off x="5203858" y="1107705"/>
            <a:ext cx="3173225" cy="24642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Acceso a la información en tiempo real</a:t>
            </a:r>
          </a:p>
        </p:txBody>
      </p:sp>
      <p:sp>
        <p:nvSpPr>
          <p:cNvPr id="64" name="Triángulo isósceles 63"/>
          <p:cNvSpPr/>
          <p:nvPr/>
        </p:nvSpPr>
        <p:spPr>
          <a:xfrm rot="5400000">
            <a:off x="4035428" y="1100779"/>
            <a:ext cx="301044" cy="187788"/>
          </a:xfrm>
          <a:prstGeom prst="triangle">
            <a:avLst/>
          </a:prstGeom>
          <a:solidFill>
            <a:srgbClr val="264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Triángulo isósceles 66"/>
          <p:cNvSpPr/>
          <p:nvPr/>
        </p:nvSpPr>
        <p:spPr>
          <a:xfrm rot="5400000">
            <a:off x="4015727" y="2517276"/>
            <a:ext cx="340446" cy="187788"/>
          </a:xfrm>
          <a:prstGeom prst="triangle">
            <a:avLst/>
          </a:prstGeom>
          <a:solidFill>
            <a:srgbClr val="982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Rectángulo redondeado 68"/>
          <p:cNvSpPr/>
          <p:nvPr/>
        </p:nvSpPr>
        <p:spPr>
          <a:xfrm>
            <a:off x="1569502" y="3591651"/>
            <a:ext cx="2332175" cy="34750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s-CO" sz="1050" dirty="0">
                <a:solidFill>
                  <a:schemeClr val="bg1"/>
                </a:solidFill>
              </a:rPr>
              <a:t>Doble factor de autenticación</a:t>
            </a:r>
          </a:p>
        </p:txBody>
      </p:sp>
      <p:sp>
        <p:nvSpPr>
          <p:cNvPr id="70" name="Triángulo isósceles 69"/>
          <p:cNvSpPr/>
          <p:nvPr/>
        </p:nvSpPr>
        <p:spPr>
          <a:xfrm rot="5400000">
            <a:off x="4041754" y="3688679"/>
            <a:ext cx="339003" cy="18778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redondeado 70"/>
          <p:cNvSpPr/>
          <p:nvPr/>
        </p:nvSpPr>
        <p:spPr>
          <a:xfrm>
            <a:off x="5230650" y="3006311"/>
            <a:ext cx="3178737" cy="3329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toma de decisiones y la gestión de Indicadores</a:t>
            </a:r>
          </a:p>
        </p:txBody>
      </p:sp>
      <p:pic>
        <p:nvPicPr>
          <p:cNvPr id="29" name="Picture 4" descr="http://intranetco/Informacin%20Cambio%20de%20Marca/Iconos%20Nuevos!!!/Primary-Experian-Purple-authenticate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0" y="2973755"/>
            <a:ext cx="423645" cy="42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1" y="2363982"/>
            <a:ext cx="448282" cy="448282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81" y="1633616"/>
            <a:ext cx="539127" cy="506406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710" l="1527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0" y="1002159"/>
            <a:ext cx="403549" cy="403549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0" y="3575155"/>
            <a:ext cx="402103" cy="402103"/>
          </a:xfrm>
          <a:prstGeom prst="rect">
            <a:avLst/>
          </a:prstGeom>
        </p:spPr>
      </p:pic>
      <p:sp>
        <p:nvSpPr>
          <p:cNvPr id="35" name="Rectángulo redondeado 34"/>
          <p:cNvSpPr/>
          <p:nvPr/>
        </p:nvSpPr>
        <p:spPr>
          <a:xfrm>
            <a:off x="1577205" y="4358614"/>
            <a:ext cx="2397004" cy="32308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s-CO" sz="1050" dirty="0">
                <a:solidFill>
                  <a:schemeClr val="bg1"/>
                </a:solidFill>
              </a:rPr>
              <a:t>Cálculo de perfil paramétrico</a:t>
            </a:r>
          </a:p>
        </p:txBody>
      </p:sp>
      <p:sp>
        <p:nvSpPr>
          <p:cNvPr id="36" name="Rectángulo redondeado 35"/>
          <p:cNvSpPr/>
          <p:nvPr/>
        </p:nvSpPr>
        <p:spPr>
          <a:xfrm>
            <a:off x="5268646" y="4347402"/>
            <a:ext cx="3208603" cy="3533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Flexibilidad para adaptarse al apetito de riesgo, target del cliente.</a:t>
            </a:r>
          </a:p>
        </p:txBody>
      </p:sp>
      <p:sp>
        <p:nvSpPr>
          <p:cNvPr id="38" name="Triángulo isósceles 37"/>
          <p:cNvSpPr/>
          <p:nvPr/>
        </p:nvSpPr>
        <p:spPr>
          <a:xfrm rot="5400000">
            <a:off x="4065425" y="4430179"/>
            <a:ext cx="339003" cy="187788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0" name="Imagen 39" descr="Mesa de trabajo 2 copia 7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00" y="4285899"/>
            <a:ext cx="439828" cy="439828"/>
          </a:xfrm>
          <a:prstGeom prst="rect">
            <a:avLst/>
          </a:prstGeom>
        </p:spPr>
      </p:pic>
      <p:sp>
        <p:nvSpPr>
          <p:cNvPr id="41" name="Marcador de texto 9">
            <a:extLst>
              <a:ext uri="{FF2B5EF4-FFF2-40B4-BE49-F238E27FC236}">
                <a16:creationId xmlns:a16="http://schemas.microsoft.com/office/drawing/2014/main" id="{A92544DD-AEF2-4268-9F94-26D98841EDE5}"/>
              </a:ext>
            </a:extLst>
          </p:cNvPr>
          <p:cNvSpPr txBox="1">
            <a:spLocks/>
          </p:cNvSpPr>
          <p:nvPr/>
        </p:nvSpPr>
        <p:spPr>
          <a:xfrm>
            <a:off x="281883" y="97932"/>
            <a:ext cx="886899" cy="615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267" dirty="0">
                <a:solidFill>
                  <a:srgbClr val="BA2F7D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301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28"/>
          <p:cNvSpPr/>
          <p:nvPr/>
        </p:nvSpPr>
        <p:spPr>
          <a:xfrm>
            <a:off x="702389" y="1859718"/>
            <a:ext cx="7211058" cy="2419388"/>
          </a:xfrm>
          <a:prstGeom prst="rect">
            <a:avLst/>
          </a:prstGeom>
          <a:solidFill>
            <a:srgbClr val="BDC3C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r"/>
            <a:endParaRPr lang="en-US" sz="825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019698"/>
              </p:ext>
            </p:extLst>
          </p:nvPr>
        </p:nvGraphicFramePr>
        <p:xfrm>
          <a:off x="712223" y="1460744"/>
          <a:ext cx="7201224" cy="21336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1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1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01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198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8043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6105">
                <a:tc>
                  <a:txBody>
                    <a:bodyPr/>
                    <a:lstStyle/>
                    <a:p>
                      <a:pPr algn="ctr"/>
                      <a:r>
                        <a:rPr lang="es-CO" sz="1100" b="1" noProof="0" dirty="0">
                          <a:solidFill>
                            <a:schemeClr val="bg1"/>
                          </a:solidFill>
                          <a:latin typeface="DIN Next W1G Light" panose="020B0303020203050203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Abril</a:t>
                      </a:r>
                    </a:p>
                  </a:txBody>
                  <a:tcPr marL="0" marR="0" marT="34290" marB="3429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noProof="0" dirty="0">
                          <a:solidFill>
                            <a:schemeClr val="bg1"/>
                          </a:solidFill>
                          <a:latin typeface="DIN Next W1G Light" panose="020B0303020203050203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Mayo</a:t>
                      </a:r>
                    </a:p>
                  </a:txBody>
                  <a:tcPr marL="0" marR="0" marT="34290" marB="3429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noProof="0" dirty="0">
                          <a:solidFill>
                            <a:schemeClr val="bg1"/>
                          </a:solidFill>
                          <a:latin typeface="DIN Next W1G Light" panose="020B0303020203050203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Junio</a:t>
                      </a:r>
                    </a:p>
                  </a:txBody>
                  <a:tcPr marL="0" marR="0" marT="34290" marB="3429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noProof="0" dirty="0">
                          <a:solidFill>
                            <a:schemeClr val="bg1"/>
                          </a:solidFill>
                          <a:latin typeface="DIN Next W1G Light" panose="020B0303020203050203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Julio</a:t>
                      </a:r>
                    </a:p>
                  </a:txBody>
                  <a:tcPr marL="0" marR="0" marT="34290" marB="3429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noProof="0" dirty="0">
                          <a:solidFill>
                            <a:schemeClr val="bg1"/>
                          </a:solidFill>
                          <a:latin typeface="DIN Next W1G Light" panose="020B0303020203050203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Agosto</a:t>
                      </a:r>
                    </a:p>
                  </a:txBody>
                  <a:tcPr marL="0" marR="0" marT="34290" marB="3429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noProof="0" dirty="0">
                          <a:solidFill>
                            <a:schemeClr val="bg1"/>
                          </a:solidFill>
                          <a:latin typeface="DIN Next W1G Light" panose="020B0303020203050203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Septiembre</a:t>
                      </a:r>
                    </a:p>
                  </a:txBody>
                  <a:tcPr marL="0" marR="0" marT="34290" marB="3429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noProof="0" dirty="0">
                          <a:solidFill>
                            <a:schemeClr val="bg1"/>
                          </a:solidFill>
                          <a:latin typeface="DIN Next W1G Light" panose="020B0303020203050203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Octubre</a:t>
                      </a:r>
                    </a:p>
                  </a:txBody>
                  <a:tcPr marL="0" marR="0" marT="34290" marB="3429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100" b="1" noProof="0" dirty="0">
                          <a:solidFill>
                            <a:schemeClr val="bg1"/>
                          </a:solidFill>
                          <a:latin typeface="DIN Next W1G Light" panose="020B0303020203050203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Noviembre</a:t>
                      </a:r>
                    </a:p>
                  </a:txBody>
                  <a:tcPr marL="0" marR="0" marT="34290" marB="3429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258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1"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787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184"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>
                        <a:solidFill>
                          <a:schemeClr val="bg1"/>
                        </a:solidFill>
                        <a:latin typeface="DIN Next W1G Light" panose="020B0303020203050203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0" marR="0" marT="34290" marB="3429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21" name="Straight Connector 20"/>
          <p:cNvCxnSpPr/>
          <p:nvPr/>
        </p:nvCxnSpPr>
        <p:spPr>
          <a:xfrm>
            <a:off x="712223" y="1391214"/>
            <a:ext cx="7181959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283707" y="1360210"/>
            <a:ext cx="68580" cy="51128"/>
          </a:xfrm>
          <a:prstGeom prst="roundRect">
            <a:avLst/>
          </a:prstGeom>
          <a:solidFill>
            <a:srgbClr val="002060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en-US" sz="1050">
              <a:latin typeface="+mj-lt"/>
            </a:endParaRPr>
          </a:p>
        </p:txBody>
      </p:sp>
      <p:sp>
        <p:nvSpPr>
          <p:cNvPr id="109" name="Oval 21"/>
          <p:cNvSpPr/>
          <p:nvPr/>
        </p:nvSpPr>
        <p:spPr>
          <a:xfrm>
            <a:off x="5176627" y="1370692"/>
            <a:ext cx="68580" cy="51128"/>
          </a:xfrm>
          <a:prstGeom prst="roundRect">
            <a:avLst/>
          </a:prstGeom>
          <a:solidFill>
            <a:srgbClr val="0070C0"/>
          </a:solidFill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en-US" sz="1050">
              <a:latin typeface="+mj-lt"/>
            </a:endParaRPr>
          </a:p>
        </p:txBody>
      </p:sp>
      <p:sp>
        <p:nvSpPr>
          <p:cNvPr id="136" name="Oval 21"/>
          <p:cNvSpPr/>
          <p:nvPr/>
        </p:nvSpPr>
        <p:spPr>
          <a:xfrm>
            <a:off x="6084703" y="1358374"/>
            <a:ext cx="68580" cy="51128"/>
          </a:xfrm>
          <a:prstGeom prst="roundRect">
            <a:avLst/>
          </a:prstGeom>
          <a:solidFill>
            <a:srgbClr val="98288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en-US" sz="1050">
              <a:latin typeface="+mj-lt"/>
            </a:endParaRPr>
          </a:p>
        </p:txBody>
      </p:sp>
      <p:sp>
        <p:nvSpPr>
          <p:cNvPr id="39" name="Rectangle 69"/>
          <p:cNvSpPr/>
          <p:nvPr/>
        </p:nvSpPr>
        <p:spPr>
          <a:xfrm>
            <a:off x="6094135" y="3789057"/>
            <a:ext cx="1632738" cy="241200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r>
              <a:rPr lang="es-CO" sz="1100" b="1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Transición </a:t>
            </a:r>
            <a:endParaRPr lang="en-US" sz="1100" b="1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7" name="Oval 21"/>
          <p:cNvSpPr/>
          <p:nvPr/>
        </p:nvSpPr>
        <p:spPr>
          <a:xfrm>
            <a:off x="6549361" y="1357827"/>
            <a:ext cx="68580" cy="51128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en-US" sz="1050">
              <a:latin typeface="+mj-lt"/>
            </a:endParaRPr>
          </a:p>
        </p:txBody>
      </p:sp>
      <p:cxnSp>
        <p:nvCxnSpPr>
          <p:cNvPr id="63" name="Straight Connector 33"/>
          <p:cNvCxnSpPr/>
          <p:nvPr/>
        </p:nvCxnSpPr>
        <p:spPr>
          <a:xfrm flipV="1">
            <a:off x="6910504" y="1283864"/>
            <a:ext cx="0" cy="206882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tángulo redondeado 36"/>
          <p:cNvSpPr/>
          <p:nvPr/>
        </p:nvSpPr>
        <p:spPr>
          <a:xfrm>
            <a:off x="1149977" y="1838990"/>
            <a:ext cx="3184618" cy="241200"/>
          </a:xfrm>
          <a:prstGeom prst="roundRect">
            <a:avLst/>
          </a:prstGeom>
          <a:solidFill>
            <a:srgbClr val="26478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altLang="es-CO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Integración Web - Service con el cliente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3326087" y="750750"/>
            <a:ext cx="22791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200" dirty="0" err="1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Timeline</a:t>
            </a:r>
            <a:r>
              <a:rPr lang="es-CO" sz="2200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2018</a:t>
            </a:r>
          </a:p>
        </p:txBody>
      </p:sp>
      <p:sp>
        <p:nvSpPr>
          <p:cNvPr id="40" name="Rectángulo redondeado 39"/>
          <p:cNvSpPr/>
          <p:nvPr/>
        </p:nvSpPr>
        <p:spPr>
          <a:xfrm>
            <a:off x="1202729" y="2134982"/>
            <a:ext cx="4031160" cy="239920"/>
          </a:xfrm>
          <a:prstGeom prst="roundRect">
            <a:avLst/>
          </a:prstGeom>
          <a:solidFill>
            <a:srgbClr val="406EB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Flexibilidad en los formularios y conexión a múltiples estrategias</a:t>
            </a:r>
          </a:p>
        </p:txBody>
      </p:sp>
      <p:cxnSp>
        <p:nvCxnSpPr>
          <p:cNvPr id="42" name="Straight Connector 33"/>
          <p:cNvCxnSpPr/>
          <p:nvPr/>
        </p:nvCxnSpPr>
        <p:spPr>
          <a:xfrm flipV="1">
            <a:off x="4313138" y="1298494"/>
            <a:ext cx="0" cy="567480"/>
          </a:xfrm>
          <a:prstGeom prst="line">
            <a:avLst/>
          </a:prstGeom>
          <a:ln w="9525" cap="flat" cmpd="sng" algn="ctr">
            <a:solidFill>
              <a:srgbClr val="00206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33"/>
          <p:cNvCxnSpPr/>
          <p:nvPr/>
        </p:nvCxnSpPr>
        <p:spPr>
          <a:xfrm flipH="1" flipV="1">
            <a:off x="5211812" y="1316291"/>
            <a:ext cx="3751" cy="834816"/>
          </a:xfrm>
          <a:prstGeom prst="line">
            <a:avLst/>
          </a:prstGeom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Straight Connector 33"/>
          <p:cNvCxnSpPr/>
          <p:nvPr/>
        </p:nvCxnSpPr>
        <p:spPr>
          <a:xfrm flipV="1">
            <a:off x="6118993" y="1316291"/>
            <a:ext cx="0" cy="1115327"/>
          </a:xfrm>
          <a:prstGeom prst="line">
            <a:avLst/>
          </a:prstGeom>
          <a:ln w="9525" cap="flat" cmpd="sng" algn="ctr">
            <a:solidFill>
              <a:srgbClr val="98288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tángulo redondeado 47"/>
          <p:cNvSpPr/>
          <p:nvPr/>
        </p:nvSpPr>
        <p:spPr>
          <a:xfrm>
            <a:off x="2011340" y="2431618"/>
            <a:ext cx="4143319" cy="241200"/>
          </a:xfrm>
          <a:prstGeom prst="roundRect">
            <a:avLst/>
          </a:prstGeom>
          <a:solidFill>
            <a:srgbClr val="98288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CO" sz="10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 de Catálogos y Flujos</a:t>
            </a:r>
            <a:endParaRPr lang="en-US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ángulo redondeado 51"/>
          <p:cNvSpPr/>
          <p:nvPr/>
        </p:nvSpPr>
        <p:spPr>
          <a:xfrm>
            <a:off x="4334595" y="2741831"/>
            <a:ext cx="2305422" cy="241200"/>
          </a:xfrm>
          <a:prstGeom prst="roundRect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s-CO" sz="1050" dirty="0">
                <a:solidFill>
                  <a:schemeClr val="bg1"/>
                </a:solidFill>
                <a:latin typeface="Arial"/>
                <a:cs typeface="Arial"/>
              </a:rPr>
              <a:t>Consulta de reportes en línea</a:t>
            </a:r>
          </a:p>
        </p:txBody>
      </p:sp>
      <p:cxnSp>
        <p:nvCxnSpPr>
          <p:cNvPr id="54" name="Straight Connector 33"/>
          <p:cNvCxnSpPr/>
          <p:nvPr/>
        </p:nvCxnSpPr>
        <p:spPr>
          <a:xfrm flipV="1">
            <a:off x="6591405" y="1316291"/>
            <a:ext cx="0" cy="1425542"/>
          </a:xfrm>
          <a:prstGeom prst="line">
            <a:avLst/>
          </a:prstGeom>
          <a:ln w="952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Rectángulo redondeado 57"/>
          <p:cNvSpPr/>
          <p:nvPr/>
        </p:nvSpPr>
        <p:spPr>
          <a:xfrm>
            <a:off x="5034246" y="3145723"/>
            <a:ext cx="1876258" cy="241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s-CO" sz="1050" dirty="0">
                <a:solidFill>
                  <a:schemeClr val="bg1"/>
                </a:solidFill>
              </a:rPr>
              <a:t>Doble factor de autenticación</a:t>
            </a:r>
          </a:p>
        </p:txBody>
      </p:sp>
      <p:sp>
        <p:nvSpPr>
          <p:cNvPr id="59" name="Rectángulo redondeado 58"/>
          <p:cNvSpPr/>
          <p:nvPr/>
        </p:nvSpPr>
        <p:spPr>
          <a:xfrm>
            <a:off x="5193744" y="3480016"/>
            <a:ext cx="2024303" cy="2412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s-CO" sz="1050" dirty="0">
                <a:solidFill>
                  <a:schemeClr val="bg1"/>
                </a:solidFill>
              </a:rPr>
              <a:t>Cálculo de perfil paramétrico</a:t>
            </a:r>
          </a:p>
        </p:txBody>
      </p:sp>
      <p:sp>
        <p:nvSpPr>
          <p:cNvPr id="60" name="Oval 21"/>
          <p:cNvSpPr/>
          <p:nvPr/>
        </p:nvSpPr>
        <p:spPr>
          <a:xfrm>
            <a:off x="6877975" y="1357824"/>
            <a:ext cx="68580" cy="5112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en-US" sz="1050">
              <a:latin typeface="+mj-lt"/>
            </a:endParaRPr>
          </a:p>
        </p:txBody>
      </p:sp>
      <p:sp>
        <p:nvSpPr>
          <p:cNvPr id="61" name="Oval 21"/>
          <p:cNvSpPr/>
          <p:nvPr/>
        </p:nvSpPr>
        <p:spPr>
          <a:xfrm>
            <a:off x="7092287" y="1357826"/>
            <a:ext cx="68580" cy="5112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ctr"/>
            <a:endParaRPr lang="en-US" sz="1050">
              <a:latin typeface="+mj-lt"/>
            </a:endParaRPr>
          </a:p>
        </p:txBody>
      </p:sp>
      <p:cxnSp>
        <p:nvCxnSpPr>
          <p:cNvPr id="65" name="Straight Connector 33"/>
          <p:cNvCxnSpPr/>
          <p:nvPr/>
        </p:nvCxnSpPr>
        <p:spPr>
          <a:xfrm flipV="1">
            <a:off x="7126498" y="1316291"/>
            <a:ext cx="0" cy="2188797"/>
          </a:xfrm>
          <a:prstGeom prst="line">
            <a:avLst/>
          </a:prstGeom>
          <a:ln w="9525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022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472064" y="976925"/>
            <a:ext cx="51913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dirty="0"/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61" y="58214"/>
            <a:ext cx="3542339" cy="1036896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63509" y="270836"/>
            <a:ext cx="3378993" cy="9399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CO" sz="2200" dirty="0">
                <a:solidFill>
                  <a:srgbClr val="63267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Sprint 1: Web Services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81" y="1091993"/>
            <a:ext cx="8327733" cy="2949836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56681" y="2371466"/>
            <a:ext cx="4779523" cy="3340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899829" rIns="91440" bIns="899829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O" altLang="es-CO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través del WS de Señal d se entrega la información diligenciada por el asesor de la entidad en campo para una o más solicitudes de crédito.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O" altLang="es-CO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consulta se realiza bajo el número de NIT de la entidad a la cual pertenecen las solicitudes.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O" altLang="es-CO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pueden consultar las solicitudes que se encuentran en un estado especifico,  registradas en un rango de fechas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CO" altLang="es-CO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puede solicitar la compresión o no de la información para facilitar el intercambio disminuyendo los tiempos de respuesta </a:t>
            </a:r>
          </a:p>
        </p:txBody>
      </p:sp>
    </p:spTree>
    <p:extLst>
      <p:ext uri="{BB962C8B-B14F-4D97-AF65-F5344CB8AC3E}">
        <p14:creationId xmlns:p14="http://schemas.microsoft.com/office/powerpoint/2010/main" val="134734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78" y="1377486"/>
            <a:ext cx="8522142" cy="349811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968760" y="3726504"/>
            <a:ext cx="34671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 look and </a:t>
            </a:r>
            <a:r>
              <a:rPr lang="es-CO" sz="11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feel</a:t>
            </a:r>
            <a:endParaRPr lang="es-CO" sz="1100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Dinamismo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Múltiples codeudores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 rendimiento de la aplicación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1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Mejoras de usabilidad. Experiencia de Usuario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2255182" y="956738"/>
            <a:ext cx="5237399" cy="420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CO" sz="2200" dirty="0">
                <a:solidFill>
                  <a:srgbClr val="63267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Sprint 3: Flexibilidad Formularios</a:t>
            </a:r>
          </a:p>
        </p:txBody>
      </p:sp>
    </p:spTree>
    <p:extLst>
      <p:ext uri="{BB962C8B-B14F-4D97-AF65-F5344CB8AC3E}">
        <p14:creationId xmlns:p14="http://schemas.microsoft.com/office/powerpoint/2010/main" val="124561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6314"/>
            <a:ext cx="5859018" cy="1904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5110925"/>
            <a:ext cx="9144476" cy="0"/>
          </a:xfrm>
          <a:custGeom>
            <a:avLst/>
            <a:gdLst/>
            <a:ahLst/>
            <a:cxnLst/>
            <a:rect l="l" t="t" r="r" b="b"/>
            <a:pathLst>
              <a:path w="12192635">
                <a:moveTo>
                  <a:pt x="0" y="0"/>
                </a:moveTo>
                <a:lnTo>
                  <a:pt x="12192076" y="0"/>
                </a:lnTo>
              </a:path>
            </a:pathLst>
          </a:custGeom>
          <a:ln w="86857">
            <a:solidFill>
              <a:srgbClr val="3F67A8"/>
            </a:solidFill>
          </a:ln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6743700" y="3943353"/>
            <a:ext cx="1834468" cy="733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6"/>
          <a:stretch/>
        </p:blipFill>
        <p:spPr>
          <a:xfrm>
            <a:off x="2446388" y="2130552"/>
            <a:ext cx="3597779" cy="213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5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558108" y="1511654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512" y="5113349"/>
            <a:ext cx="9143488" cy="60302"/>
          </a:xfrm>
          <a:prstGeom prst="rect">
            <a:avLst/>
          </a:prstGeom>
          <a:solidFill>
            <a:srgbClr val="264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474A21C1-3AC8-4E1C-9E0F-F5E116A01660}"/>
              </a:ext>
            </a:extLst>
          </p:cNvPr>
          <p:cNvSpPr txBox="1">
            <a:spLocks/>
          </p:cNvSpPr>
          <p:nvPr/>
        </p:nvSpPr>
        <p:spPr>
          <a:xfrm>
            <a:off x="251520" y="3689087"/>
            <a:ext cx="1891910" cy="227481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400" dirty="0"/>
              <a:t>¿Qué es?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B83C2D0E-AF0C-4AAC-8333-D5EDBCCBE65A}"/>
              </a:ext>
            </a:extLst>
          </p:cNvPr>
          <p:cNvSpPr txBox="1">
            <a:spLocks/>
          </p:cNvSpPr>
          <p:nvPr/>
        </p:nvSpPr>
        <p:spPr>
          <a:xfrm>
            <a:off x="229626" y="3996629"/>
            <a:ext cx="1789256" cy="227302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400" dirty="0"/>
              <a:t>¿ Cómo Funciona?</a:t>
            </a:r>
          </a:p>
        </p:txBody>
      </p:sp>
      <p:sp>
        <p:nvSpPr>
          <p:cNvPr id="25" name="Marcador de texto 4">
            <a:extLst>
              <a:ext uri="{FF2B5EF4-FFF2-40B4-BE49-F238E27FC236}">
                <a16:creationId xmlns:a16="http://schemas.microsoft.com/office/drawing/2014/main" id="{B5564C20-6E76-4FA3-9A70-00F4DCC5658A}"/>
              </a:ext>
            </a:extLst>
          </p:cNvPr>
          <p:cNvSpPr txBox="1">
            <a:spLocks/>
          </p:cNvSpPr>
          <p:nvPr/>
        </p:nvSpPr>
        <p:spPr>
          <a:xfrm>
            <a:off x="2120685" y="3664123"/>
            <a:ext cx="1786467" cy="225428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400" dirty="0"/>
              <a:t>Fase 1</a:t>
            </a:r>
          </a:p>
          <a:p>
            <a:endParaRPr lang="es-CO" sz="1400" dirty="0"/>
          </a:p>
          <a:p>
            <a:r>
              <a:rPr lang="es-CO" sz="1400" dirty="0"/>
              <a:t>  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B28012B4-3CEE-4AFC-8897-57F91F598764}"/>
              </a:ext>
            </a:extLst>
          </p:cNvPr>
          <p:cNvSpPr txBox="1">
            <a:spLocks/>
          </p:cNvSpPr>
          <p:nvPr/>
        </p:nvSpPr>
        <p:spPr>
          <a:xfrm>
            <a:off x="356962" y="2557783"/>
            <a:ext cx="1786468" cy="615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267" dirty="0">
                <a:solidFill>
                  <a:srgbClr val="BA2F7D"/>
                </a:solidFill>
              </a:rPr>
              <a:t>01</a:t>
            </a:r>
          </a:p>
        </p:txBody>
      </p:sp>
      <p:sp>
        <p:nvSpPr>
          <p:cNvPr id="27" name="Marcador de texto 8">
            <a:extLst>
              <a:ext uri="{FF2B5EF4-FFF2-40B4-BE49-F238E27FC236}">
                <a16:creationId xmlns:a16="http://schemas.microsoft.com/office/drawing/2014/main" id="{CBE5CF8B-509A-4008-9136-7A14B4098586}"/>
              </a:ext>
            </a:extLst>
          </p:cNvPr>
          <p:cNvSpPr txBox="1">
            <a:spLocks/>
          </p:cNvSpPr>
          <p:nvPr/>
        </p:nvSpPr>
        <p:spPr>
          <a:xfrm>
            <a:off x="2129187" y="2548453"/>
            <a:ext cx="1789256" cy="615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267" dirty="0">
                <a:solidFill>
                  <a:srgbClr val="BA2F7D"/>
                </a:solidFill>
              </a:rPr>
              <a:t>02</a:t>
            </a:r>
          </a:p>
        </p:txBody>
      </p:sp>
      <p:sp>
        <p:nvSpPr>
          <p:cNvPr id="28" name="Marcador de texto 9">
            <a:extLst>
              <a:ext uri="{FF2B5EF4-FFF2-40B4-BE49-F238E27FC236}">
                <a16:creationId xmlns:a16="http://schemas.microsoft.com/office/drawing/2014/main" id="{A92544DD-AEF2-4268-9F94-26D98841EDE5}"/>
              </a:ext>
            </a:extLst>
          </p:cNvPr>
          <p:cNvSpPr txBox="1">
            <a:spLocks/>
          </p:cNvSpPr>
          <p:nvPr/>
        </p:nvSpPr>
        <p:spPr>
          <a:xfrm>
            <a:off x="4075940" y="2548453"/>
            <a:ext cx="1786583" cy="615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267" dirty="0">
                <a:solidFill>
                  <a:srgbClr val="BA2F7D"/>
                </a:solidFill>
              </a:rPr>
              <a:t>03</a:t>
            </a:r>
          </a:p>
        </p:txBody>
      </p:sp>
      <p:cxnSp>
        <p:nvCxnSpPr>
          <p:cNvPr id="30" name="Conector recto 28">
            <a:extLst>
              <a:ext uri="{FF2B5EF4-FFF2-40B4-BE49-F238E27FC236}">
                <a16:creationId xmlns:a16="http://schemas.microsoft.com/office/drawing/2014/main" id="{8EC8C1DD-CC93-4EB2-882C-4C544F9551B9}"/>
              </a:ext>
            </a:extLst>
          </p:cNvPr>
          <p:cNvCxnSpPr/>
          <p:nvPr/>
        </p:nvCxnSpPr>
        <p:spPr>
          <a:xfrm>
            <a:off x="356962" y="3287716"/>
            <a:ext cx="15249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29">
            <a:extLst>
              <a:ext uri="{FF2B5EF4-FFF2-40B4-BE49-F238E27FC236}">
                <a16:creationId xmlns:a16="http://schemas.microsoft.com/office/drawing/2014/main" id="{3F5A2EBD-CEA1-46D9-B841-CFF5619CB8F6}"/>
              </a:ext>
            </a:extLst>
          </p:cNvPr>
          <p:cNvCxnSpPr/>
          <p:nvPr/>
        </p:nvCxnSpPr>
        <p:spPr>
          <a:xfrm>
            <a:off x="2133327" y="3287052"/>
            <a:ext cx="15249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0">
            <a:extLst>
              <a:ext uri="{FF2B5EF4-FFF2-40B4-BE49-F238E27FC236}">
                <a16:creationId xmlns:a16="http://schemas.microsoft.com/office/drawing/2014/main" id="{EB6004FC-605B-4C91-9A14-72772DE11385}"/>
              </a:ext>
            </a:extLst>
          </p:cNvPr>
          <p:cNvCxnSpPr/>
          <p:nvPr/>
        </p:nvCxnSpPr>
        <p:spPr>
          <a:xfrm>
            <a:off x="3971504" y="3288843"/>
            <a:ext cx="15249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B5564C20-6E76-4FA3-9A70-00F4DCC5658A}"/>
              </a:ext>
            </a:extLst>
          </p:cNvPr>
          <p:cNvSpPr txBox="1">
            <a:spLocks/>
          </p:cNvSpPr>
          <p:nvPr/>
        </p:nvSpPr>
        <p:spPr>
          <a:xfrm>
            <a:off x="5846661" y="3663502"/>
            <a:ext cx="1786467" cy="225428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400" dirty="0"/>
              <a:t>Alcance Fase 2</a:t>
            </a:r>
          </a:p>
          <a:p>
            <a:endParaRPr lang="es-CO" sz="1400" dirty="0"/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A92544DD-AEF2-4268-9F94-26D98841EDE5}"/>
              </a:ext>
            </a:extLst>
          </p:cNvPr>
          <p:cNvSpPr txBox="1">
            <a:spLocks/>
          </p:cNvSpPr>
          <p:nvPr/>
        </p:nvSpPr>
        <p:spPr>
          <a:xfrm>
            <a:off x="5951097" y="2557783"/>
            <a:ext cx="1786583" cy="615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267" dirty="0">
                <a:solidFill>
                  <a:srgbClr val="BA2F7D"/>
                </a:solidFill>
              </a:rPr>
              <a:t>04</a:t>
            </a:r>
          </a:p>
        </p:txBody>
      </p:sp>
      <p:cxnSp>
        <p:nvCxnSpPr>
          <p:cNvPr id="15" name="Conector recto 30">
            <a:extLst>
              <a:ext uri="{FF2B5EF4-FFF2-40B4-BE49-F238E27FC236}">
                <a16:creationId xmlns:a16="http://schemas.microsoft.com/office/drawing/2014/main" id="{EB6004FC-605B-4C91-9A14-72772DE11385}"/>
              </a:ext>
            </a:extLst>
          </p:cNvPr>
          <p:cNvCxnSpPr/>
          <p:nvPr/>
        </p:nvCxnSpPr>
        <p:spPr>
          <a:xfrm>
            <a:off x="5846661" y="3284692"/>
            <a:ext cx="15249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9">
            <a:extLst>
              <a:ext uri="{FF2B5EF4-FFF2-40B4-BE49-F238E27FC236}">
                <a16:creationId xmlns:a16="http://schemas.microsoft.com/office/drawing/2014/main" id="{A92544DD-AEF2-4268-9F94-26D98841EDE5}"/>
              </a:ext>
            </a:extLst>
          </p:cNvPr>
          <p:cNvSpPr txBox="1">
            <a:spLocks/>
          </p:cNvSpPr>
          <p:nvPr/>
        </p:nvSpPr>
        <p:spPr>
          <a:xfrm>
            <a:off x="7726110" y="2562273"/>
            <a:ext cx="1786583" cy="6152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4267" dirty="0">
                <a:solidFill>
                  <a:srgbClr val="BA2F7D"/>
                </a:solidFill>
              </a:rPr>
              <a:t>05</a:t>
            </a:r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5564C20-6E76-4FA3-9A70-00F4DCC5658A}"/>
              </a:ext>
            </a:extLst>
          </p:cNvPr>
          <p:cNvSpPr txBox="1">
            <a:spLocks/>
          </p:cNvSpPr>
          <p:nvPr/>
        </p:nvSpPr>
        <p:spPr>
          <a:xfrm>
            <a:off x="3918443" y="3670385"/>
            <a:ext cx="1786467" cy="225428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400" dirty="0"/>
              <a:t>Transición de servicio Fase 1</a:t>
            </a:r>
          </a:p>
          <a:p>
            <a:endParaRPr lang="es-CO" sz="1400" dirty="0"/>
          </a:p>
        </p:txBody>
      </p:sp>
      <p:cxnSp>
        <p:nvCxnSpPr>
          <p:cNvPr id="18" name="Conector recto 30">
            <a:extLst>
              <a:ext uri="{FF2B5EF4-FFF2-40B4-BE49-F238E27FC236}">
                <a16:creationId xmlns:a16="http://schemas.microsoft.com/office/drawing/2014/main" id="{EB6004FC-605B-4C91-9A14-72772DE11385}"/>
              </a:ext>
            </a:extLst>
          </p:cNvPr>
          <p:cNvCxnSpPr/>
          <p:nvPr/>
        </p:nvCxnSpPr>
        <p:spPr>
          <a:xfrm>
            <a:off x="7502668" y="3282312"/>
            <a:ext cx="15249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ítulo 1"/>
          <p:cNvSpPr txBox="1">
            <a:spLocks/>
          </p:cNvSpPr>
          <p:nvPr/>
        </p:nvSpPr>
        <p:spPr>
          <a:xfrm>
            <a:off x="2425414" y="245490"/>
            <a:ext cx="4406237" cy="93327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br>
              <a:rPr lang="en-US" dirty="0"/>
            </a:br>
            <a:r>
              <a:rPr lang="en-GB" sz="2800" dirty="0"/>
              <a:t>Project </a:t>
            </a:r>
            <a:r>
              <a:rPr lang="en-US" sz="2800" dirty="0"/>
              <a:t>Kick-off Meeting</a:t>
            </a:r>
          </a:p>
        </p:txBody>
      </p:sp>
      <p:sp>
        <p:nvSpPr>
          <p:cNvPr id="20" name="Marcador de texto 4">
            <a:extLst>
              <a:ext uri="{FF2B5EF4-FFF2-40B4-BE49-F238E27FC236}">
                <a16:creationId xmlns:a16="http://schemas.microsoft.com/office/drawing/2014/main" id="{B5564C20-6E76-4FA3-9A70-00F4DCC5658A}"/>
              </a:ext>
            </a:extLst>
          </p:cNvPr>
          <p:cNvSpPr txBox="1">
            <a:spLocks/>
          </p:cNvSpPr>
          <p:nvPr/>
        </p:nvSpPr>
        <p:spPr>
          <a:xfrm>
            <a:off x="7428408" y="3661122"/>
            <a:ext cx="1786467" cy="2254285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67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10584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243411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474121" indent="-230712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.AppleSystemUIFont" charset="-120"/>
              <a:buChar char="-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717533" indent="-22012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400" dirty="0"/>
              <a:t>RoadMap Fase 2</a:t>
            </a:r>
          </a:p>
          <a:p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41631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5589344" y="525909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 Qué  es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7228309" y="799157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Señal d ?</a:t>
            </a:r>
          </a:p>
        </p:txBody>
      </p:sp>
      <p:sp>
        <p:nvSpPr>
          <p:cNvPr id="13" name="12 Rectángulo"/>
          <p:cNvSpPr/>
          <p:nvPr/>
        </p:nvSpPr>
        <p:spPr>
          <a:xfrm>
            <a:off x="512" y="5113349"/>
            <a:ext cx="9143488" cy="60302"/>
          </a:xfrm>
          <a:prstGeom prst="rect">
            <a:avLst/>
          </a:prstGeom>
          <a:solidFill>
            <a:srgbClr val="264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8" name="CuadroTexto 9"/>
          <p:cNvSpPr txBox="1"/>
          <p:nvPr/>
        </p:nvSpPr>
        <p:spPr>
          <a:xfrm>
            <a:off x="4977688" y="180876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dirty="0">
                <a:solidFill>
                  <a:srgbClr val="BA2F7D"/>
                </a:solidFill>
                <a:latin typeface="Arial"/>
                <a:cs typeface="Arial"/>
              </a:rPr>
              <a:t>1</a:t>
            </a:r>
            <a:endParaRPr lang="es-ES" sz="4400" dirty="0">
              <a:solidFill>
                <a:srgbClr val="BA2F7D"/>
              </a:solidFill>
              <a:latin typeface="Arial"/>
              <a:cs typeface="Arial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477006" y="1416977"/>
            <a:ext cx="4247536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solidFill>
                  <a:srgbClr val="575756"/>
                </a:solidFill>
                <a:latin typeface="Arial"/>
                <a:cs typeface="Arial"/>
              </a:rPr>
              <a:t> </a:t>
            </a:r>
            <a:endParaRPr lang="es-CO" sz="1400" dirty="0">
              <a:solidFill>
                <a:srgbClr val="575756"/>
              </a:solidFill>
              <a:latin typeface="Arial"/>
              <a:cs typeface="Arial"/>
            </a:endParaRPr>
          </a:p>
          <a:p>
            <a:r>
              <a:rPr lang="es-CO" sz="1800" dirty="0">
                <a:solidFill>
                  <a:srgbClr val="575756"/>
                </a:solidFill>
                <a:latin typeface="Arial"/>
                <a:cs typeface="Arial"/>
              </a:rPr>
              <a:t>Señal d Consultor Móvil es una herramienta que usa un modelo experto diseñado a partir de las mejores prácticas del mercado, que permite evaluar el perfil, experiencia y capacidad de pago del microempresario, a partir de la solicitud de microcrédito registrada por el asesor durante la visita de campo.</a:t>
            </a:r>
          </a:p>
          <a:p>
            <a:r>
              <a:rPr lang="es-CO" sz="1400" dirty="0">
                <a:solidFill>
                  <a:srgbClr val="575756"/>
                </a:solidFill>
                <a:latin typeface="Arial"/>
                <a:cs typeface="Arial"/>
              </a:rPr>
              <a:t> </a:t>
            </a:r>
          </a:p>
          <a:p>
            <a:endParaRPr lang="es-CO" sz="1400" dirty="0">
              <a:solidFill>
                <a:srgbClr val="575756"/>
              </a:solidFill>
              <a:latin typeface="Arial"/>
              <a:cs typeface="Arial"/>
            </a:endParaRPr>
          </a:p>
          <a:p>
            <a:r>
              <a:rPr lang="es-CO" dirty="0"/>
              <a:t> </a:t>
            </a:r>
          </a:p>
          <a:p>
            <a:r>
              <a:rPr lang="es-CO" dirty="0"/>
              <a:t> </a:t>
            </a:r>
          </a:p>
        </p:txBody>
      </p:sp>
      <p:pic>
        <p:nvPicPr>
          <p:cNvPr id="14" name="5 Image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2" t="14999" r="10350" b="13457"/>
          <a:stretch>
            <a:fillRect/>
          </a:stretch>
        </p:blipFill>
        <p:spPr bwMode="auto">
          <a:xfrm>
            <a:off x="328856" y="1685753"/>
            <a:ext cx="3604969" cy="3130203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5" name="Título 1"/>
          <p:cNvSpPr txBox="1">
            <a:spLocks/>
          </p:cNvSpPr>
          <p:nvPr/>
        </p:nvSpPr>
        <p:spPr>
          <a:xfrm>
            <a:off x="156086" y="876407"/>
            <a:ext cx="3830709" cy="7688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800" dirty="0">
                <a:latin typeface="Arial"/>
                <a:ea typeface="+mn-ea"/>
                <a:cs typeface="Arial"/>
              </a:rPr>
              <a:t>Aplicación android para gestión de solicitudes de Microcredito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7151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56" y="534911"/>
            <a:ext cx="4293185" cy="4263231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/>
          <a:stretch>
            <a:fillRect/>
          </a:stretch>
        </p:blipFill>
        <p:spPr>
          <a:xfrm>
            <a:off x="6931742" y="1157748"/>
            <a:ext cx="1791929" cy="3370007"/>
          </a:xfrm>
          <a:prstGeom prst="rect">
            <a:avLst/>
          </a:prstGeom>
        </p:spPr>
      </p:pic>
      <p:sp>
        <p:nvSpPr>
          <p:cNvPr id="7" name="8 CuadroTexto"/>
          <p:cNvSpPr txBox="1"/>
          <p:nvPr/>
        </p:nvSpPr>
        <p:spPr>
          <a:xfrm>
            <a:off x="6113661" y="304078"/>
            <a:ext cx="2882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¿Como Funciona?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79" y="1213362"/>
            <a:ext cx="1833063" cy="3258778"/>
          </a:xfrm>
          <a:prstGeom prst="rect">
            <a:avLst/>
          </a:prstGeom>
        </p:spPr>
      </p:pic>
      <p:cxnSp>
        <p:nvCxnSpPr>
          <p:cNvPr id="5" name="Conector recto 4"/>
          <p:cNvCxnSpPr/>
          <p:nvPr/>
        </p:nvCxnSpPr>
        <p:spPr>
          <a:xfrm>
            <a:off x="4528409" y="643065"/>
            <a:ext cx="0" cy="4179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9"/>
          <p:cNvSpPr txBox="1"/>
          <p:nvPr/>
        </p:nvSpPr>
        <p:spPr>
          <a:xfrm>
            <a:off x="5410955" y="-722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dirty="0">
                <a:solidFill>
                  <a:srgbClr val="BA2F7D"/>
                </a:solidFill>
                <a:latin typeface="Arial"/>
                <a:cs typeface="Arial"/>
              </a:rPr>
              <a:t>1</a:t>
            </a:r>
            <a:endParaRPr lang="es-ES" sz="4400" dirty="0">
              <a:solidFill>
                <a:srgbClr val="BA2F7D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974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609992" y="4832656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9" y="2078"/>
                </a:lnTo>
                <a:lnTo>
                  <a:pt x="7756" y="7746"/>
                </a:lnTo>
                <a:lnTo>
                  <a:pt x="2081" y="16159"/>
                </a:lnTo>
                <a:lnTo>
                  <a:pt x="0" y="26466"/>
                </a:lnTo>
                <a:lnTo>
                  <a:pt x="2081" y="36769"/>
                </a:lnTo>
                <a:lnTo>
                  <a:pt x="7756" y="45181"/>
                </a:lnTo>
                <a:lnTo>
                  <a:pt x="16169" y="50853"/>
                </a:lnTo>
                <a:lnTo>
                  <a:pt x="26466" y="52933"/>
                </a:lnTo>
                <a:lnTo>
                  <a:pt x="36769" y="50853"/>
                </a:lnTo>
                <a:lnTo>
                  <a:pt x="45181" y="45181"/>
                </a:lnTo>
                <a:lnTo>
                  <a:pt x="50853" y="36769"/>
                </a:lnTo>
                <a:lnTo>
                  <a:pt x="52933" y="26466"/>
                </a:lnTo>
                <a:lnTo>
                  <a:pt x="50853" y="16159"/>
                </a:lnTo>
                <a:lnTo>
                  <a:pt x="45181" y="7746"/>
                </a:lnTo>
                <a:lnTo>
                  <a:pt x="36769" y="2078"/>
                </a:lnTo>
                <a:lnTo>
                  <a:pt x="26466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8" name="object 8"/>
          <p:cNvSpPr/>
          <p:nvPr/>
        </p:nvSpPr>
        <p:spPr>
          <a:xfrm>
            <a:off x="3609992" y="4096061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9" y="2081"/>
                </a:lnTo>
                <a:lnTo>
                  <a:pt x="7756" y="7758"/>
                </a:lnTo>
                <a:lnTo>
                  <a:pt x="2081" y="16175"/>
                </a:lnTo>
                <a:lnTo>
                  <a:pt x="0" y="26479"/>
                </a:lnTo>
                <a:lnTo>
                  <a:pt x="2081" y="36781"/>
                </a:lnTo>
                <a:lnTo>
                  <a:pt x="7756" y="45194"/>
                </a:lnTo>
                <a:lnTo>
                  <a:pt x="16169" y="50866"/>
                </a:lnTo>
                <a:lnTo>
                  <a:pt x="26466" y="52946"/>
                </a:lnTo>
                <a:lnTo>
                  <a:pt x="36769" y="50866"/>
                </a:lnTo>
                <a:lnTo>
                  <a:pt x="45181" y="45194"/>
                </a:lnTo>
                <a:lnTo>
                  <a:pt x="50853" y="36781"/>
                </a:lnTo>
                <a:lnTo>
                  <a:pt x="52933" y="26479"/>
                </a:lnTo>
                <a:lnTo>
                  <a:pt x="50853" y="16175"/>
                </a:lnTo>
                <a:lnTo>
                  <a:pt x="45181" y="7758"/>
                </a:lnTo>
                <a:lnTo>
                  <a:pt x="36769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9" name="object 9"/>
          <p:cNvSpPr/>
          <p:nvPr/>
        </p:nvSpPr>
        <p:spPr>
          <a:xfrm>
            <a:off x="3241874" y="446435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6466" y="0"/>
                </a:moveTo>
                <a:lnTo>
                  <a:pt x="16169" y="2081"/>
                </a:lnTo>
                <a:lnTo>
                  <a:pt x="7756" y="7756"/>
                </a:lnTo>
                <a:lnTo>
                  <a:pt x="2081" y="16169"/>
                </a:lnTo>
                <a:lnTo>
                  <a:pt x="0" y="26466"/>
                </a:lnTo>
                <a:lnTo>
                  <a:pt x="2081" y="36774"/>
                </a:lnTo>
                <a:lnTo>
                  <a:pt x="7756" y="45186"/>
                </a:lnTo>
                <a:lnTo>
                  <a:pt x="16169" y="50855"/>
                </a:lnTo>
                <a:lnTo>
                  <a:pt x="26466" y="52933"/>
                </a:lnTo>
                <a:lnTo>
                  <a:pt x="36771" y="50855"/>
                </a:lnTo>
                <a:lnTo>
                  <a:pt x="45188" y="45186"/>
                </a:lnTo>
                <a:lnTo>
                  <a:pt x="50864" y="36774"/>
                </a:lnTo>
                <a:lnTo>
                  <a:pt x="52946" y="26466"/>
                </a:lnTo>
                <a:lnTo>
                  <a:pt x="50864" y="16169"/>
                </a:lnTo>
                <a:lnTo>
                  <a:pt x="45188" y="7756"/>
                </a:lnTo>
                <a:lnTo>
                  <a:pt x="36771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0" name="object 10"/>
          <p:cNvSpPr/>
          <p:nvPr/>
        </p:nvSpPr>
        <p:spPr>
          <a:xfrm>
            <a:off x="3978109" y="446435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4" y="2081"/>
                </a:lnTo>
                <a:lnTo>
                  <a:pt x="7751" y="7756"/>
                </a:lnTo>
                <a:lnTo>
                  <a:pt x="2079" y="16169"/>
                </a:lnTo>
                <a:lnTo>
                  <a:pt x="0" y="26466"/>
                </a:lnTo>
                <a:lnTo>
                  <a:pt x="2079" y="36774"/>
                </a:lnTo>
                <a:lnTo>
                  <a:pt x="7751" y="45186"/>
                </a:lnTo>
                <a:lnTo>
                  <a:pt x="16164" y="50855"/>
                </a:lnTo>
                <a:lnTo>
                  <a:pt x="26466" y="52933"/>
                </a:lnTo>
                <a:lnTo>
                  <a:pt x="36763" y="50855"/>
                </a:lnTo>
                <a:lnTo>
                  <a:pt x="45177" y="45186"/>
                </a:lnTo>
                <a:lnTo>
                  <a:pt x="50851" y="36774"/>
                </a:lnTo>
                <a:lnTo>
                  <a:pt x="52933" y="26466"/>
                </a:lnTo>
                <a:lnTo>
                  <a:pt x="50851" y="16169"/>
                </a:lnTo>
                <a:lnTo>
                  <a:pt x="45177" y="7756"/>
                </a:lnTo>
                <a:lnTo>
                  <a:pt x="36763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1" name="object 11"/>
          <p:cNvSpPr/>
          <p:nvPr/>
        </p:nvSpPr>
        <p:spPr>
          <a:xfrm>
            <a:off x="3674119" y="4827264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92" y="3838"/>
                </a:lnTo>
                <a:lnTo>
                  <a:pt x="4389" y="10887"/>
                </a:lnTo>
                <a:lnTo>
                  <a:pt x="260" y="20159"/>
                </a:lnTo>
                <a:lnTo>
                  <a:pt x="0" y="30670"/>
                </a:lnTo>
                <a:lnTo>
                  <a:pt x="3838" y="40457"/>
                </a:lnTo>
                <a:lnTo>
                  <a:pt x="10887" y="47755"/>
                </a:lnTo>
                <a:lnTo>
                  <a:pt x="20159" y="51876"/>
                </a:lnTo>
                <a:lnTo>
                  <a:pt x="30670" y="52133"/>
                </a:lnTo>
                <a:lnTo>
                  <a:pt x="40464" y="48305"/>
                </a:lnTo>
                <a:lnTo>
                  <a:pt x="47766" y="41255"/>
                </a:lnTo>
                <a:lnTo>
                  <a:pt x="51889" y="31977"/>
                </a:lnTo>
                <a:lnTo>
                  <a:pt x="52146" y="21463"/>
                </a:lnTo>
                <a:lnTo>
                  <a:pt x="48307" y="11681"/>
                </a:lnTo>
                <a:lnTo>
                  <a:pt x="41259" y="4383"/>
                </a:lnTo>
                <a:lnTo>
                  <a:pt x="31986" y="258"/>
                </a:lnTo>
                <a:lnTo>
                  <a:pt x="21475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2" name="object 12"/>
          <p:cNvSpPr/>
          <p:nvPr/>
        </p:nvSpPr>
        <p:spPr>
          <a:xfrm>
            <a:off x="3546273" y="4101864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88" y="0"/>
                </a:moveTo>
                <a:lnTo>
                  <a:pt x="11699" y="3843"/>
                </a:lnTo>
                <a:lnTo>
                  <a:pt x="4395" y="10891"/>
                </a:lnTo>
                <a:lnTo>
                  <a:pt x="266" y="20161"/>
                </a:lnTo>
                <a:lnTo>
                  <a:pt x="0" y="30670"/>
                </a:lnTo>
                <a:lnTo>
                  <a:pt x="3838" y="40459"/>
                </a:lnTo>
                <a:lnTo>
                  <a:pt x="10887" y="47761"/>
                </a:lnTo>
                <a:lnTo>
                  <a:pt x="20159" y="51887"/>
                </a:lnTo>
                <a:lnTo>
                  <a:pt x="30670" y="52146"/>
                </a:lnTo>
                <a:lnTo>
                  <a:pt x="40459" y="48307"/>
                </a:lnTo>
                <a:lnTo>
                  <a:pt x="47761" y="41259"/>
                </a:lnTo>
                <a:lnTo>
                  <a:pt x="51887" y="31986"/>
                </a:lnTo>
                <a:lnTo>
                  <a:pt x="52146" y="21475"/>
                </a:lnTo>
                <a:lnTo>
                  <a:pt x="48307" y="11692"/>
                </a:lnTo>
                <a:lnTo>
                  <a:pt x="41260" y="4389"/>
                </a:lnTo>
                <a:lnTo>
                  <a:pt x="31991" y="260"/>
                </a:lnTo>
                <a:lnTo>
                  <a:pt x="21488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3" name="object 13"/>
          <p:cNvSpPr/>
          <p:nvPr/>
        </p:nvSpPr>
        <p:spPr>
          <a:xfrm>
            <a:off x="3247680" y="4528522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80" y="3833"/>
                </a:lnTo>
                <a:lnTo>
                  <a:pt x="4375" y="10882"/>
                </a:lnTo>
                <a:lnTo>
                  <a:pt x="251" y="20157"/>
                </a:lnTo>
                <a:lnTo>
                  <a:pt x="0" y="30670"/>
                </a:lnTo>
                <a:lnTo>
                  <a:pt x="3833" y="40451"/>
                </a:lnTo>
                <a:lnTo>
                  <a:pt x="10882" y="47750"/>
                </a:lnTo>
                <a:lnTo>
                  <a:pt x="20157" y="51874"/>
                </a:lnTo>
                <a:lnTo>
                  <a:pt x="30670" y="52133"/>
                </a:lnTo>
                <a:lnTo>
                  <a:pt x="40451" y="48296"/>
                </a:lnTo>
                <a:lnTo>
                  <a:pt x="47750" y="41251"/>
                </a:lnTo>
                <a:lnTo>
                  <a:pt x="51874" y="31979"/>
                </a:lnTo>
                <a:lnTo>
                  <a:pt x="52133" y="21463"/>
                </a:lnTo>
                <a:lnTo>
                  <a:pt x="48295" y="11681"/>
                </a:lnTo>
                <a:lnTo>
                  <a:pt x="41248" y="4383"/>
                </a:lnTo>
                <a:lnTo>
                  <a:pt x="31979" y="258"/>
                </a:lnTo>
                <a:lnTo>
                  <a:pt x="21475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4" name="object 14"/>
          <p:cNvSpPr/>
          <p:nvPr/>
        </p:nvSpPr>
        <p:spPr>
          <a:xfrm>
            <a:off x="3972724" y="4400616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85" y="3831"/>
                </a:lnTo>
                <a:lnTo>
                  <a:pt x="4379" y="10875"/>
                </a:lnTo>
                <a:lnTo>
                  <a:pt x="253" y="20147"/>
                </a:lnTo>
                <a:lnTo>
                  <a:pt x="0" y="30657"/>
                </a:lnTo>
                <a:lnTo>
                  <a:pt x="3838" y="40446"/>
                </a:lnTo>
                <a:lnTo>
                  <a:pt x="10887" y="47748"/>
                </a:lnTo>
                <a:lnTo>
                  <a:pt x="20159" y="51874"/>
                </a:lnTo>
                <a:lnTo>
                  <a:pt x="30670" y="52133"/>
                </a:lnTo>
                <a:lnTo>
                  <a:pt x="40446" y="48294"/>
                </a:lnTo>
                <a:lnTo>
                  <a:pt x="47745" y="41246"/>
                </a:lnTo>
                <a:lnTo>
                  <a:pt x="51873" y="31973"/>
                </a:lnTo>
                <a:lnTo>
                  <a:pt x="52133" y="21463"/>
                </a:lnTo>
                <a:lnTo>
                  <a:pt x="48300" y="11680"/>
                </a:lnTo>
                <a:lnTo>
                  <a:pt x="41252" y="4378"/>
                </a:lnTo>
                <a:lnTo>
                  <a:pt x="31980" y="253"/>
                </a:lnTo>
                <a:lnTo>
                  <a:pt x="21475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5" name="object 15"/>
          <p:cNvSpPr/>
          <p:nvPr/>
        </p:nvSpPr>
        <p:spPr>
          <a:xfrm>
            <a:off x="3735902" y="4810456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85" y="0"/>
                </a:moveTo>
                <a:lnTo>
                  <a:pt x="17387" y="1572"/>
                </a:lnTo>
                <a:lnTo>
                  <a:pt x="8420" y="7051"/>
                </a:lnTo>
                <a:lnTo>
                  <a:pt x="2452" y="15257"/>
                </a:lnTo>
                <a:lnTo>
                  <a:pt x="0" y="25100"/>
                </a:lnTo>
                <a:lnTo>
                  <a:pt x="1576" y="35494"/>
                </a:lnTo>
                <a:lnTo>
                  <a:pt x="7062" y="44473"/>
                </a:lnTo>
                <a:lnTo>
                  <a:pt x="15271" y="50440"/>
                </a:lnTo>
                <a:lnTo>
                  <a:pt x="25116" y="52891"/>
                </a:lnTo>
                <a:lnTo>
                  <a:pt x="35510" y="51318"/>
                </a:lnTo>
                <a:lnTo>
                  <a:pt x="44484" y="45843"/>
                </a:lnTo>
                <a:lnTo>
                  <a:pt x="50452" y="37632"/>
                </a:lnTo>
                <a:lnTo>
                  <a:pt x="52905" y="27781"/>
                </a:lnTo>
                <a:lnTo>
                  <a:pt x="51334" y="17384"/>
                </a:lnTo>
                <a:lnTo>
                  <a:pt x="45852" y="8412"/>
                </a:lnTo>
                <a:lnTo>
                  <a:pt x="37638" y="2449"/>
                </a:lnTo>
                <a:lnTo>
                  <a:pt x="27785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6" name="object 16"/>
          <p:cNvSpPr/>
          <p:nvPr/>
        </p:nvSpPr>
        <p:spPr>
          <a:xfrm>
            <a:off x="3484095" y="411828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90" y="0"/>
                </a:moveTo>
                <a:lnTo>
                  <a:pt x="17395" y="1565"/>
                </a:lnTo>
                <a:lnTo>
                  <a:pt x="8421" y="7051"/>
                </a:lnTo>
                <a:lnTo>
                  <a:pt x="2453" y="15260"/>
                </a:lnTo>
                <a:lnTo>
                  <a:pt x="0" y="25105"/>
                </a:lnTo>
                <a:lnTo>
                  <a:pt x="1570" y="35499"/>
                </a:lnTo>
                <a:lnTo>
                  <a:pt x="7059" y="44473"/>
                </a:lnTo>
                <a:lnTo>
                  <a:pt x="15272" y="50441"/>
                </a:lnTo>
                <a:lnTo>
                  <a:pt x="25121" y="52894"/>
                </a:lnTo>
                <a:lnTo>
                  <a:pt x="35517" y="51324"/>
                </a:lnTo>
                <a:lnTo>
                  <a:pt x="44489" y="45846"/>
                </a:lnTo>
                <a:lnTo>
                  <a:pt x="50451" y="37633"/>
                </a:lnTo>
                <a:lnTo>
                  <a:pt x="52896" y="27781"/>
                </a:lnTo>
                <a:lnTo>
                  <a:pt x="51316" y="17389"/>
                </a:lnTo>
                <a:lnTo>
                  <a:pt x="45843" y="8418"/>
                </a:lnTo>
                <a:lnTo>
                  <a:pt x="37637" y="2452"/>
                </a:lnTo>
                <a:lnTo>
                  <a:pt x="27790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7" name="object 17"/>
          <p:cNvSpPr/>
          <p:nvPr/>
        </p:nvSpPr>
        <p:spPr>
          <a:xfrm>
            <a:off x="3264087" y="4590338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7785" y="0"/>
                </a:moveTo>
                <a:lnTo>
                  <a:pt x="17387" y="1569"/>
                </a:lnTo>
                <a:lnTo>
                  <a:pt x="8420" y="7044"/>
                </a:lnTo>
                <a:lnTo>
                  <a:pt x="2452" y="15253"/>
                </a:lnTo>
                <a:lnTo>
                  <a:pt x="0" y="25100"/>
                </a:lnTo>
                <a:lnTo>
                  <a:pt x="1576" y="35490"/>
                </a:lnTo>
                <a:lnTo>
                  <a:pt x="7051" y="44464"/>
                </a:lnTo>
                <a:lnTo>
                  <a:pt x="15262" y="50432"/>
                </a:lnTo>
                <a:lnTo>
                  <a:pt x="25113" y="52885"/>
                </a:lnTo>
                <a:lnTo>
                  <a:pt x="35510" y="51314"/>
                </a:lnTo>
                <a:lnTo>
                  <a:pt x="44475" y="45836"/>
                </a:lnTo>
                <a:lnTo>
                  <a:pt x="50438" y="37630"/>
                </a:lnTo>
                <a:lnTo>
                  <a:pt x="52893" y="27787"/>
                </a:lnTo>
                <a:lnTo>
                  <a:pt x="51334" y="17393"/>
                </a:lnTo>
                <a:lnTo>
                  <a:pt x="45852" y="8425"/>
                </a:lnTo>
                <a:lnTo>
                  <a:pt x="37638" y="2456"/>
                </a:lnTo>
                <a:lnTo>
                  <a:pt x="27785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8" name="object 18"/>
          <p:cNvSpPr/>
          <p:nvPr/>
        </p:nvSpPr>
        <p:spPr>
          <a:xfrm>
            <a:off x="3955915" y="433840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88" y="0"/>
                </a:moveTo>
                <a:lnTo>
                  <a:pt x="17400" y="1576"/>
                </a:lnTo>
                <a:lnTo>
                  <a:pt x="8425" y="7056"/>
                </a:lnTo>
                <a:lnTo>
                  <a:pt x="2454" y="15265"/>
                </a:lnTo>
                <a:lnTo>
                  <a:pt x="0" y="25109"/>
                </a:lnTo>
                <a:lnTo>
                  <a:pt x="1576" y="35497"/>
                </a:lnTo>
                <a:lnTo>
                  <a:pt x="7051" y="44471"/>
                </a:lnTo>
                <a:lnTo>
                  <a:pt x="15262" y="50439"/>
                </a:lnTo>
                <a:lnTo>
                  <a:pt x="25113" y="52892"/>
                </a:lnTo>
                <a:lnTo>
                  <a:pt x="35510" y="51322"/>
                </a:lnTo>
                <a:lnTo>
                  <a:pt x="44482" y="45836"/>
                </a:lnTo>
                <a:lnTo>
                  <a:pt x="50447" y="37628"/>
                </a:lnTo>
                <a:lnTo>
                  <a:pt x="52900" y="27787"/>
                </a:lnTo>
                <a:lnTo>
                  <a:pt x="51334" y="17400"/>
                </a:lnTo>
                <a:lnTo>
                  <a:pt x="45846" y="8425"/>
                </a:lnTo>
                <a:lnTo>
                  <a:pt x="37634" y="2454"/>
                </a:lnTo>
                <a:lnTo>
                  <a:pt x="27788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19" name="object 19"/>
          <p:cNvSpPr/>
          <p:nvPr/>
        </p:nvSpPr>
        <p:spPr>
          <a:xfrm>
            <a:off x="3794155" y="4783413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2992" y="0"/>
                </a:moveTo>
                <a:lnTo>
                  <a:pt x="13037" y="3347"/>
                </a:lnTo>
                <a:lnTo>
                  <a:pt x="5154" y="10296"/>
                </a:lnTo>
                <a:lnTo>
                  <a:pt x="705" y="19415"/>
                </a:lnTo>
                <a:lnTo>
                  <a:pt x="0" y="29539"/>
                </a:lnTo>
                <a:lnTo>
                  <a:pt x="3347" y="39504"/>
                </a:lnTo>
                <a:lnTo>
                  <a:pt x="10293" y="47386"/>
                </a:lnTo>
                <a:lnTo>
                  <a:pt x="19415" y="51835"/>
                </a:lnTo>
                <a:lnTo>
                  <a:pt x="29543" y="52541"/>
                </a:lnTo>
                <a:lnTo>
                  <a:pt x="39504" y="49194"/>
                </a:lnTo>
                <a:lnTo>
                  <a:pt x="47388" y="42242"/>
                </a:lnTo>
                <a:lnTo>
                  <a:pt x="51839" y="33120"/>
                </a:lnTo>
                <a:lnTo>
                  <a:pt x="52541" y="22996"/>
                </a:lnTo>
                <a:lnTo>
                  <a:pt x="49181" y="13037"/>
                </a:lnTo>
                <a:lnTo>
                  <a:pt x="42226" y="5154"/>
                </a:lnTo>
                <a:lnTo>
                  <a:pt x="33109" y="705"/>
                </a:lnTo>
                <a:lnTo>
                  <a:pt x="22992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0" name="object 20"/>
          <p:cNvSpPr/>
          <p:nvPr/>
        </p:nvSpPr>
        <p:spPr>
          <a:xfrm>
            <a:off x="3426034" y="4145502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5" y="0"/>
                </a:moveTo>
                <a:lnTo>
                  <a:pt x="13042" y="3352"/>
                </a:lnTo>
                <a:lnTo>
                  <a:pt x="5158" y="10307"/>
                </a:lnTo>
                <a:lnTo>
                  <a:pt x="706" y="19426"/>
                </a:lnTo>
                <a:lnTo>
                  <a:pt x="0" y="29546"/>
                </a:lnTo>
                <a:lnTo>
                  <a:pt x="3352" y="39509"/>
                </a:lnTo>
                <a:lnTo>
                  <a:pt x="10302" y="47399"/>
                </a:lnTo>
                <a:lnTo>
                  <a:pt x="19422" y="51852"/>
                </a:lnTo>
                <a:lnTo>
                  <a:pt x="29550" y="52559"/>
                </a:lnTo>
                <a:lnTo>
                  <a:pt x="39522" y="49212"/>
                </a:lnTo>
                <a:lnTo>
                  <a:pt x="47404" y="42255"/>
                </a:lnTo>
                <a:lnTo>
                  <a:pt x="51852" y="33132"/>
                </a:lnTo>
                <a:lnTo>
                  <a:pt x="52554" y="23007"/>
                </a:lnTo>
                <a:lnTo>
                  <a:pt x="49199" y="13042"/>
                </a:lnTo>
                <a:lnTo>
                  <a:pt x="42244" y="5158"/>
                </a:lnTo>
                <a:lnTo>
                  <a:pt x="33126" y="706"/>
                </a:lnTo>
                <a:lnTo>
                  <a:pt x="23005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1" name="object 21"/>
          <p:cNvSpPr/>
          <p:nvPr/>
        </p:nvSpPr>
        <p:spPr>
          <a:xfrm>
            <a:off x="3291295" y="4648605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0" y="0"/>
                </a:moveTo>
                <a:lnTo>
                  <a:pt x="13030" y="3354"/>
                </a:lnTo>
                <a:lnTo>
                  <a:pt x="5153" y="10304"/>
                </a:lnTo>
                <a:lnTo>
                  <a:pt x="704" y="19423"/>
                </a:lnTo>
                <a:lnTo>
                  <a:pt x="0" y="29546"/>
                </a:lnTo>
                <a:lnTo>
                  <a:pt x="3352" y="39511"/>
                </a:lnTo>
                <a:lnTo>
                  <a:pt x="10302" y="47390"/>
                </a:lnTo>
                <a:lnTo>
                  <a:pt x="19421" y="51842"/>
                </a:lnTo>
                <a:lnTo>
                  <a:pt x="29545" y="52552"/>
                </a:lnTo>
                <a:lnTo>
                  <a:pt x="39509" y="49201"/>
                </a:lnTo>
                <a:lnTo>
                  <a:pt x="47394" y="42249"/>
                </a:lnTo>
                <a:lnTo>
                  <a:pt x="51846" y="33127"/>
                </a:lnTo>
                <a:lnTo>
                  <a:pt x="52552" y="23003"/>
                </a:lnTo>
                <a:lnTo>
                  <a:pt x="49199" y="13044"/>
                </a:lnTo>
                <a:lnTo>
                  <a:pt x="42244" y="5154"/>
                </a:lnTo>
                <a:lnTo>
                  <a:pt x="33124" y="703"/>
                </a:lnTo>
                <a:lnTo>
                  <a:pt x="23000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2" name="object 22"/>
          <p:cNvSpPr/>
          <p:nvPr/>
        </p:nvSpPr>
        <p:spPr>
          <a:xfrm>
            <a:off x="3928886" y="4280309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5" y="0"/>
                </a:moveTo>
                <a:lnTo>
                  <a:pt x="13040" y="3352"/>
                </a:lnTo>
                <a:lnTo>
                  <a:pt x="5161" y="10307"/>
                </a:lnTo>
                <a:lnTo>
                  <a:pt x="709" y="19426"/>
                </a:lnTo>
                <a:lnTo>
                  <a:pt x="0" y="29547"/>
                </a:lnTo>
                <a:lnTo>
                  <a:pt x="3350" y="39509"/>
                </a:lnTo>
                <a:lnTo>
                  <a:pt x="10307" y="47394"/>
                </a:lnTo>
                <a:lnTo>
                  <a:pt x="19429" y="51847"/>
                </a:lnTo>
                <a:lnTo>
                  <a:pt x="29550" y="52557"/>
                </a:lnTo>
                <a:lnTo>
                  <a:pt x="39507" y="49212"/>
                </a:lnTo>
                <a:lnTo>
                  <a:pt x="47397" y="42255"/>
                </a:lnTo>
                <a:lnTo>
                  <a:pt x="51850" y="33131"/>
                </a:lnTo>
                <a:lnTo>
                  <a:pt x="52557" y="23002"/>
                </a:lnTo>
                <a:lnTo>
                  <a:pt x="49210" y="13030"/>
                </a:lnTo>
                <a:lnTo>
                  <a:pt x="42253" y="5153"/>
                </a:lnTo>
                <a:lnTo>
                  <a:pt x="33130" y="704"/>
                </a:lnTo>
                <a:lnTo>
                  <a:pt x="23005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3" name="object 23"/>
          <p:cNvSpPr/>
          <p:nvPr/>
        </p:nvSpPr>
        <p:spPr>
          <a:xfrm>
            <a:off x="3846663" y="474653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82" y="0"/>
                </a:moveTo>
                <a:lnTo>
                  <a:pt x="18593" y="1062"/>
                </a:lnTo>
                <a:lnTo>
                  <a:pt x="9363" y="6092"/>
                </a:lnTo>
                <a:lnTo>
                  <a:pt x="2800" y="14315"/>
                </a:lnTo>
                <a:lnTo>
                  <a:pt x="0" y="24071"/>
                </a:lnTo>
                <a:lnTo>
                  <a:pt x="1062" y="34162"/>
                </a:lnTo>
                <a:lnTo>
                  <a:pt x="6086" y="43392"/>
                </a:lnTo>
                <a:lnTo>
                  <a:pt x="14306" y="49949"/>
                </a:lnTo>
                <a:lnTo>
                  <a:pt x="24066" y="52747"/>
                </a:lnTo>
                <a:lnTo>
                  <a:pt x="34164" y="51681"/>
                </a:lnTo>
                <a:lnTo>
                  <a:pt x="43399" y="46643"/>
                </a:lnTo>
                <a:lnTo>
                  <a:pt x="49950" y="38433"/>
                </a:lnTo>
                <a:lnTo>
                  <a:pt x="52749" y="28681"/>
                </a:lnTo>
                <a:lnTo>
                  <a:pt x="51685" y="18588"/>
                </a:lnTo>
                <a:lnTo>
                  <a:pt x="46650" y="9356"/>
                </a:lnTo>
                <a:lnTo>
                  <a:pt x="38434" y="2799"/>
                </a:lnTo>
                <a:lnTo>
                  <a:pt x="28682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4" name="object 24"/>
          <p:cNvSpPr/>
          <p:nvPr/>
        </p:nvSpPr>
        <p:spPr>
          <a:xfrm>
            <a:off x="3373422" y="4182278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84" y="0"/>
                </a:moveTo>
                <a:lnTo>
                  <a:pt x="18593" y="1058"/>
                </a:lnTo>
                <a:lnTo>
                  <a:pt x="9363" y="6086"/>
                </a:lnTo>
                <a:lnTo>
                  <a:pt x="2800" y="14311"/>
                </a:lnTo>
                <a:lnTo>
                  <a:pt x="0" y="24069"/>
                </a:lnTo>
                <a:lnTo>
                  <a:pt x="1062" y="34161"/>
                </a:lnTo>
                <a:lnTo>
                  <a:pt x="6086" y="43386"/>
                </a:lnTo>
                <a:lnTo>
                  <a:pt x="14304" y="49945"/>
                </a:lnTo>
                <a:lnTo>
                  <a:pt x="24060" y="52747"/>
                </a:lnTo>
                <a:lnTo>
                  <a:pt x="34154" y="51685"/>
                </a:lnTo>
                <a:lnTo>
                  <a:pt x="43386" y="46650"/>
                </a:lnTo>
                <a:lnTo>
                  <a:pt x="49945" y="38434"/>
                </a:lnTo>
                <a:lnTo>
                  <a:pt x="52749" y="28682"/>
                </a:lnTo>
                <a:lnTo>
                  <a:pt x="51690" y="18593"/>
                </a:lnTo>
                <a:lnTo>
                  <a:pt x="46662" y="9363"/>
                </a:lnTo>
                <a:lnTo>
                  <a:pt x="38439" y="2803"/>
                </a:lnTo>
                <a:lnTo>
                  <a:pt x="28684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5" name="object 25"/>
          <p:cNvSpPr/>
          <p:nvPr/>
        </p:nvSpPr>
        <p:spPr>
          <a:xfrm>
            <a:off x="3328048" y="4701148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78" y="0"/>
                </a:moveTo>
                <a:lnTo>
                  <a:pt x="18586" y="1064"/>
                </a:lnTo>
                <a:lnTo>
                  <a:pt x="9361" y="6094"/>
                </a:lnTo>
                <a:lnTo>
                  <a:pt x="2798" y="14310"/>
                </a:lnTo>
                <a:lnTo>
                  <a:pt x="0" y="24063"/>
                </a:lnTo>
                <a:lnTo>
                  <a:pt x="1065" y="34156"/>
                </a:lnTo>
                <a:lnTo>
                  <a:pt x="6097" y="43394"/>
                </a:lnTo>
                <a:lnTo>
                  <a:pt x="14315" y="49944"/>
                </a:lnTo>
                <a:lnTo>
                  <a:pt x="24071" y="52739"/>
                </a:lnTo>
                <a:lnTo>
                  <a:pt x="34165" y="51675"/>
                </a:lnTo>
                <a:lnTo>
                  <a:pt x="43397" y="46645"/>
                </a:lnTo>
                <a:lnTo>
                  <a:pt x="49954" y="38433"/>
                </a:lnTo>
                <a:lnTo>
                  <a:pt x="52754" y="28676"/>
                </a:lnTo>
                <a:lnTo>
                  <a:pt x="51691" y="18579"/>
                </a:lnTo>
                <a:lnTo>
                  <a:pt x="46661" y="9345"/>
                </a:lnTo>
                <a:lnTo>
                  <a:pt x="38436" y="2795"/>
                </a:lnTo>
                <a:lnTo>
                  <a:pt x="28678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" name="object 26"/>
          <p:cNvSpPr/>
          <p:nvPr/>
        </p:nvSpPr>
        <p:spPr>
          <a:xfrm>
            <a:off x="3892035" y="4227677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73" y="0"/>
                </a:moveTo>
                <a:lnTo>
                  <a:pt x="18582" y="1063"/>
                </a:lnTo>
                <a:lnTo>
                  <a:pt x="9351" y="6088"/>
                </a:lnTo>
                <a:lnTo>
                  <a:pt x="2796" y="14305"/>
                </a:lnTo>
                <a:lnTo>
                  <a:pt x="0" y="24063"/>
                </a:lnTo>
                <a:lnTo>
                  <a:pt x="1063" y="34161"/>
                </a:lnTo>
                <a:lnTo>
                  <a:pt x="6088" y="43400"/>
                </a:lnTo>
                <a:lnTo>
                  <a:pt x="14307" y="49945"/>
                </a:lnTo>
                <a:lnTo>
                  <a:pt x="24068" y="52741"/>
                </a:lnTo>
                <a:lnTo>
                  <a:pt x="34166" y="51680"/>
                </a:lnTo>
                <a:lnTo>
                  <a:pt x="43400" y="46651"/>
                </a:lnTo>
                <a:lnTo>
                  <a:pt x="49950" y="38434"/>
                </a:lnTo>
                <a:lnTo>
                  <a:pt x="52746" y="28678"/>
                </a:lnTo>
                <a:lnTo>
                  <a:pt x="51682" y="18584"/>
                </a:lnTo>
                <a:lnTo>
                  <a:pt x="46651" y="9351"/>
                </a:lnTo>
                <a:lnTo>
                  <a:pt x="38428" y="2796"/>
                </a:lnTo>
                <a:lnTo>
                  <a:pt x="28673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" name="object 27"/>
          <p:cNvSpPr/>
          <p:nvPr/>
        </p:nvSpPr>
        <p:spPr>
          <a:xfrm>
            <a:off x="3892035" y="4701146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8" y="0"/>
                </a:moveTo>
                <a:lnTo>
                  <a:pt x="14307" y="2795"/>
                </a:lnTo>
                <a:lnTo>
                  <a:pt x="6088" y="9345"/>
                </a:lnTo>
                <a:lnTo>
                  <a:pt x="1063" y="18579"/>
                </a:lnTo>
                <a:lnTo>
                  <a:pt x="0" y="28676"/>
                </a:lnTo>
                <a:lnTo>
                  <a:pt x="2796" y="38433"/>
                </a:lnTo>
                <a:lnTo>
                  <a:pt x="9351" y="46645"/>
                </a:lnTo>
                <a:lnTo>
                  <a:pt x="18582" y="51675"/>
                </a:lnTo>
                <a:lnTo>
                  <a:pt x="28673" y="52739"/>
                </a:lnTo>
                <a:lnTo>
                  <a:pt x="38428" y="49944"/>
                </a:lnTo>
                <a:lnTo>
                  <a:pt x="46651" y="43394"/>
                </a:lnTo>
                <a:lnTo>
                  <a:pt x="51682" y="34156"/>
                </a:lnTo>
                <a:lnTo>
                  <a:pt x="52746" y="24063"/>
                </a:lnTo>
                <a:lnTo>
                  <a:pt x="49950" y="14310"/>
                </a:lnTo>
                <a:lnTo>
                  <a:pt x="43400" y="6094"/>
                </a:lnTo>
                <a:lnTo>
                  <a:pt x="34166" y="1064"/>
                </a:lnTo>
                <a:lnTo>
                  <a:pt x="24068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" name="object 28"/>
          <p:cNvSpPr/>
          <p:nvPr/>
        </p:nvSpPr>
        <p:spPr>
          <a:xfrm>
            <a:off x="3328048" y="422767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71" y="0"/>
                </a:moveTo>
                <a:lnTo>
                  <a:pt x="14315" y="2796"/>
                </a:lnTo>
                <a:lnTo>
                  <a:pt x="6097" y="9351"/>
                </a:lnTo>
                <a:lnTo>
                  <a:pt x="1065" y="18584"/>
                </a:lnTo>
                <a:lnTo>
                  <a:pt x="0" y="28678"/>
                </a:lnTo>
                <a:lnTo>
                  <a:pt x="2798" y="38434"/>
                </a:lnTo>
                <a:lnTo>
                  <a:pt x="9361" y="46651"/>
                </a:lnTo>
                <a:lnTo>
                  <a:pt x="18586" y="51682"/>
                </a:lnTo>
                <a:lnTo>
                  <a:pt x="28678" y="52746"/>
                </a:lnTo>
                <a:lnTo>
                  <a:pt x="38436" y="49950"/>
                </a:lnTo>
                <a:lnTo>
                  <a:pt x="46661" y="43400"/>
                </a:lnTo>
                <a:lnTo>
                  <a:pt x="51691" y="34161"/>
                </a:lnTo>
                <a:lnTo>
                  <a:pt x="52754" y="24063"/>
                </a:lnTo>
                <a:lnTo>
                  <a:pt x="49954" y="14305"/>
                </a:lnTo>
                <a:lnTo>
                  <a:pt x="43397" y="6088"/>
                </a:lnTo>
                <a:lnTo>
                  <a:pt x="34165" y="1063"/>
                </a:lnTo>
                <a:lnTo>
                  <a:pt x="24071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" name="object 29"/>
          <p:cNvSpPr/>
          <p:nvPr/>
        </p:nvSpPr>
        <p:spPr>
          <a:xfrm>
            <a:off x="3373422" y="474653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0" y="0"/>
                </a:moveTo>
                <a:lnTo>
                  <a:pt x="14304" y="2798"/>
                </a:lnTo>
                <a:lnTo>
                  <a:pt x="6086" y="9355"/>
                </a:lnTo>
                <a:lnTo>
                  <a:pt x="1062" y="18587"/>
                </a:lnTo>
                <a:lnTo>
                  <a:pt x="0" y="28681"/>
                </a:lnTo>
                <a:lnTo>
                  <a:pt x="2800" y="38437"/>
                </a:lnTo>
                <a:lnTo>
                  <a:pt x="9363" y="46655"/>
                </a:lnTo>
                <a:lnTo>
                  <a:pt x="18593" y="51685"/>
                </a:lnTo>
                <a:lnTo>
                  <a:pt x="28684" y="52747"/>
                </a:lnTo>
                <a:lnTo>
                  <a:pt x="38439" y="49948"/>
                </a:lnTo>
                <a:lnTo>
                  <a:pt x="46662" y="43391"/>
                </a:lnTo>
                <a:lnTo>
                  <a:pt x="51690" y="34161"/>
                </a:lnTo>
                <a:lnTo>
                  <a:pt x="52749" y="24071"/>
                </a:lnTo>
                <a:lnTo>
                  <a:pt x="49945" y="14319"/>
                </a:lnTo>
                <a:lnTo>
                  <a:pt x="43386" y="6103"/>
                </a:lnTo>
                <a:lnTo>
                  <a:pt x="34154" y="1066"/>
                </a:lnTo>
                <a:lnTo>
                  <a:pt x="24060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" name="object 30"/>
          <p:cNvSpPr/>
          <p:nvPr/>
        </p:nvSpPr>
        <p:spPr>
          <a:xfrm>
            <a:off x="3846663" y="4182278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6" y="0"/>
                </a:moveTo>
                <a:lnTo>
                  <a:pt x="14306" y="2802"/>
                </a:lnTo>
                <a:lnTo>
                  <a:pt x="6086" y="9361"/>
                </a:lnTo>
                <a:lnTo>
                  <a:pt x="1062" y="18591"/>
                </a:lnTo>
                <a:lnTo>
                  <a:pt x="0" y="28682"/>
                </a:lnTo>
                <a:lnTo>
                  <a:pt x="2800" y="38438"/>
                </a:lnTo>
                <a:lnTo>
                  <a:pt x="9363" y="46661"/>
                </a:lnTo>
                <a:lnTo>
                  <a:pt x="18593" y="51689"/>
                </a:lnTo>
                <a:lnTo>
                  <a:pt x="28682" y="52747"/>
                </a:lnTo>
                <a:lnTo>
                  <a:pt x="38434" y="49943"/>
                </a:lnTo>
                <a:lnTo>
                  <a:pt x="46650" y="43384"/>
                </a:lnTo>
                <a:lnTo>
                  <a:pt x="51685" y="34160"/>
                </a:lnTo>
                <a:lnTo>
                  <a:pt x="52749" y="24069"/>
                </a:lnTo>
                <a:lnTo>
                  <a:pt x="49950" y="14315"/>
                </a:lnTo>
                <a:lnTo>
                  <a:pt x="43399" y="6097"/>
                </a:lnTo>
                <a:lnTo>
                  <a:pt x="34164" y="1062"/>
                </a:lnTo>
                <a:lnTo>
                  <a:pt x="24066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" name="object 31"/>
          <p:cNvSpPr/>
          <p:nvPr/>
        </p:nvSpPr>
        <p:spPr>
          <a:xfrm>
            <a:off x="3928886" y="4648605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50" y="0"/>
                </a:moveTo>
                <a:lnTo>
                  <a:pt x="19429" y="703"/>
                </a:lnTo>
                <a:lnTo>
                  <a:pt x="10307" y="5154"/>
                </a:lnTo>
                <a:lnTo>
                  <a:pt x="3350" y="13044"/>
                </a:lnTo>
                <a:lnTo>
                  <a:pt x="0" y="23003"/>
                </a:lnTo>
                <a:lnTo>
                  <a:pt x="709" y="33127"/>
                </a:lnTo>
                <a:lnTo>
                  <a:pt x="5161" y="42249"/>
                </a:lnTo>
                <a:lnTo>
                  <a:pt x="13040" y="49201"/>
                </a:lnTo>
                <a:lnTo>
                  <a:pt x="23005" y="52552"/>
                </a:lnTo>
                <a:lnTo>
                  <a:pt x="33130" y="51842"/>
                </a:lnTo>
                <a:lnTo>
                  <a:pt x="42253" y="47390"/>
                </a:lnTo>
                <a:lnTo>
                  <a:pt x="49210" y="39511"/>
                </a:lnTo>
                <a:lnTo>
                  <a:pt x="52557" y="29546"/>
                </a:lnTo>
                <a:lnTo>
                  <a:pt x="51850" y="19423"/>
                </a:lnTo>
                <a:lnTo>
                  <a:pt x="47397" y="10304"/>
                </a:lnTo>
                <a:lnTo>
                  <a:pt x="39507" y="3354"/>
                </a:lnTo>
                <a:lnTo>
                  <a:pt x="29550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" name="object 32"/>
          <p:cNvSpPr/>
          <p:nvPr/>
        </p:nvSpPr>
        <p:spPr>
          <a:xfrm>
            <a:off x="3291295" y="4280309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45" y="0"/>
                </a:moveTo>
                <a:lnTo>
                  <a:pt x="19421" y="704"/>
                </a:lnTo>
                <a:lnTo>
                  <a:pt x="10302" y="5153"/>
                </a:lnTo>
                <a:lnTo>
                  <a:pt x="3352" y="13030"/>
                </a:lnTo>
                <a:lnTo>
                  <a:pt x="0" y="23002"/>
                </a:lnTo>
                <a:lnTo>
                  <a:pt x="704" y="33131"/>
                </a:lnTo>
                <a:lnTo>
                  <a:pt x="5153" y="42255"/>
                </a:lnTo>
                <a:lnTo>
                  <a:pt x="13030" y="49212"/>
                </a:lnTo>
                <a:lnTo>
                  <a:pt x="23000" y="52557"/>
                </a:lnTo>
                <a:lnTo>
                  <a:pt x="33124" y="51847"/>
                </a:lnTo>
                <a:lnTo>
                  <a:pt x="42244" y="47394"/>
                </a:lnTo>
                <a:lnTo>
                  <a:pt x="49199" y="39509"/>
                </a:lnTo>
                <a:lnTo>
                  <a:pt x="52552" y="29547"/>
                </a:lnTo>
                <a:lnTo>
                  <a:pt x="51846" y="19426"/>
                </a:lnTo>
                <a:lnTo>
                  <a:pt x="47394" y="10307"/>
                </a:lnTo>
                <a:lnTo>
                  <a:pt x="39509" y="3352"/>
                </a:lnTo>
                <a:lnTo>
                  <a:pt x="29545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3" name="object 33"/>
          <p:cNvSpPr/>
          <p:nvPr/>
        </p:nvSpPr>
        <p:spPr>
          <a:xfrm>
            <a:off x="3426034" y="4783413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50" y="0"/>
                </a:moveTo>
                <a:lnTo>
                  <a:pt x="19422" y="701"/>
                </a:lnTo>
                <a:lnTo>
                  <a:pt x="10302" y="5149"/>
                </a:lnTo>
                <a:lnTo>
                  <a:pt x="3352" y="13031"/>
                </a:lnTo>
                <a:lnTo>
                  <a:pt x="0" y="22996"/>
                </a:lnTo>
                <a:lnTo>
                  <a:pt x="706" y="33120"/>
                </a:lnTo>
                <a:lnTo>
                  <a:pt x="5158" y="42239"/>
                </a:lnTo>
                <a:lnTo>
                  <a:pt x="13042" y="49188"/>
                </a:lnTo>
                <a:lnTo>
                  <a:pt x="23005" y="52543"/>
                </a:lnTo>
                <a:lnTo>
                  <a:pt x="33126" y="51840"/>
                </a:lnTo>
                <a:lnTo>
                  <a:pt x="42244" y="47388"/>
                </a:lnTo>
                <a:lnTo>
                  <a:pt x="49199" y="39498"/>
                </a:lnTo>
                <a:lnTo>
                  <a:pt x="52554" y="29540"/>
                </a:lnTo>
                <a:lnTo>
                  <a:pt x="51852" y="19416"/>
                </a:lnTo>
                <a:lnTo>
                  <a:pt x="47404" y="10298"/>
                </a:lnTo>
                <a:lnTo>
                  <a:pt x="39522" y="3354"/>
                </a:lnTo>
                <a:lnTo>
                  <a:pt x="29550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4" name="object 34"/>
          <p:cNvSpPr/>
          <p:nvPr/>
        </p:nvSpPr>
        <p:spPr>
          <a:xfrm>
            <a:off x="3794155" y="4145502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43" y="0"/>
                </a:moveTo>
                <a:lnTo>
                  <a:pt x="19415" y="706"/>
                </a:lnTo>
                <a:lnTo>
                  <a:pt x="10293" y="5158"/>
                </a:lnTo>
                <a:lnTo>
                  <a:pt x="3347" y="13042"/>
                </a:lnTo>
                <a:lnTo>
                  <a:pt x="0" y="23007"/>
                </a:lnTo>
                <a:lnTo>
                  <a:pt x="705" y="33132"/>
                </a:lnTo>
                <a:lnTo>
                  <a:pt x="5154" y="42255"/>
                </a:lnTo>
                <a:lnTo>
                  <a:pt x="13037" y="49212"/>
                </a:lnTo>
                <a:lnTo>
                  <a:pt x="22992" y="52559"/>
                </a:lnTo>
                <a:lnTo>
                  <a:pt x="33109" y="51852"/>
                </a:lnTo>
                <a:lnTo>
                  <a:pt x="42226" y="47399"/>
                </a:lnTo>
                <a:lnTo>
                  <a:pt x="49181" y="39509"/>
                </a:lnTo>
                <a:lnTo>
                  <a:pt x="52541" y="29546"/>
                </a:lnTo>
                <a:lnTo>
                  <a:pt x="51839" y="19426"/>
                </a:lnTo>
                <a:lnTo>
                  <a:pt x="47388" y="10307"/>
                </a:lnTo>
                <a:lnTo>
                  <a:pt x="39504" y="3352"/>
                </a:lnTo>
                <a:lnTo>
                  <a:pt x="29543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5" name="object 35"/>
          <p:cNvSpPr/>
          <p:nvPr/>
        </p:nvSpPr>
        <p:spPr>
          <a:xfrm>
            <a:off x="3955915" y="4590338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13" y="0"/>
                </a:moveTo>
                <a:lnTo>
                  <a:pt x="15262" y="2454"/>
                </a:lnTo>
                <a:lnTo>
                  <a:pt x="7051" y="8425"/>
                </a:lnTo>
                <a:lnTo>
                  <a:pt x="1576" y="17400"/>
                </a:lnTo>
                <a:lnTo>
                  <a:pt x="0" y="27788"/>
                </a:lnTo>
                <a:lnTo>
                  <a:pt x="2454" y="37633"/>
                </a:lnTo>
                <a:lnTo>
                  <a:pt x="8425" y="45841"/>
                </a:lnTo>
                <a:lnTo>
                  <a:pt x="17400" y="51322"/>
                </a:lnTo>
                <a:lnTo>
                  <a:pt x="27788" y="52891"/>
                </a:lnTo>
                <a:lnTo>
                  <a:pt x="37634" y="50434"/>
                </a:lnTo>
                <a:lnTo>
                  <a:pt x="45846" y="44465"/>
                </a:lnTo>
                <a:lnTo>
                  <a:pt x="51334" y="35497"/>
                </a:lnTo>
                <a:lnTo>
                  <a:pt x="52900" y="25102"/>
                </a:lnTo>
                <a:lnTo>
                  <a:pt x="50447" y="15255"/>
                </a:lnTo>
                <a:lnTo>
                  <a:pt x="44482" y="7049"/>
                </a:lnTo>
                <a:lnTo>
                  <a:pt x="35510" y="1576"/>
                </a:lnTo>
                <a:lnTo>
                  <a:pt x="25113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6" name="object 36"/>
          <p:cNvSpPr/>
          <p:nvPr/>
        </p:nvSpPr>
        <p:spPr>
          <a:xfrm>
            <a:off x="3264087" y="4338407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5113" y="0"/>
                </a:moveTo>
                <a:lnTo>
                  <a:pt x="15262" y="2449"/>
                </a:lnTo>
                <a:lnTo>
                  <a:pt x="7051" y="8416"/>
                </a:lnTo>
                <a:lnTo>
                  <a:pt x="1576" y="17389"/>
                </a:lnTo>
                <a:lnTo>
                  <a:pt x="0" y="27783"/>
                </a:lnTo>
                <a:lnTo>
                  <a:pt x="2452" y="37628"/>
                </a:lnTo>
                <a:lnTo>
                  <a:pt x="8420" y="45837"/>
                </a:lnTo>
                <a:lnTo>
                  <a:pt x="17387" y="51324"/>
                </a:lnTo>
                <a:lnTo>
                  <a:pt x="27785" y="52894"/>
                </a:lnTo>
                <a:lnTo>
                  <a:pt x="37638" y="50441"/>
                </a:lnTo>
                <a:lnTo>
                  <a:pt x="45852" y="44473"/>
                </a:lnTo>
                <a:lnTo>
                  <a:pt x="51334" y="35499"/>
                </a:lnTo>
                <a:lnTo>
                  <a:pt x="52893" y="25104"/>
                </a:lnTo>
                <a:lnTo>
                  <a:pt x="50438" y="15257"/>
                </a:lnTo>
                <a:lnTo>
                  <a:pt x="44475" y="7051"/>
                </a:lnTo>
                <a:lnTo>
                  <a:pt x="35510" y="1578"/>
                </a:lnTo>
                <a:lnTo>
                  <a:pt x="25113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7" name="object 37"/>
          <p:cNvSpPr/>
          <p:nvPr/>
        </p:nvSpPr>
        <p:spPr>
          <a:xfrm>
            <a:off x="3484095" y="4810454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21" y="0"/>
                </a:moveTo>
                <a:lnTo>
                  <a:pt x="15272" y="2449"/>
                </a:lnTo>
                <a:lnTo>
                  <a:pt x="7059" y="8412"/>
                </a:lnTo>
                <a:lnTo>
                  <a:pt x="1570" y="17384"/>
                </a:lnTo>
                <a:lnTo>
                  <a:pt x="0" y="27781"/>
                </a:lnTo>
                <a:lnTo>
                  <a:pt x="2453" y="37632"/>
                </a:lnTo>
                <a:lnTo>
                  <a:pt x="8421" y="45843"/>
                </a:lnTo>
                <a:lnTo>
                  <a:pt x="17395" y="51318"/>
                </a:lnTo>
                <a:lnTo>
                  <a:pt x="27790" y="52891"/>
                </a:lnTo>
                <a:lnTo>
                  <a:pt x="37637" y="50440"/>
                </a:lnTo>
                <a:lnTo>
                  <a:pt x="45843" y="44473"/>
                </a:lnTo>
                <a:lnTo>
                  <a:pt x="51316" y="35494"/>
                </a:lnTo>
                <a:lnTo>
                  <a:pt x="52896" y="25106"/>
                </a:lnTo>
                <a:lnTo>
                  <a:pt x="50451" y="15261"/>
                </a:lnTo>
                <a:lnTo>
                  <a:pt x="44489" y="7053"/>
                </a:lnTo>
                <a:lnTo>
                  <a:pt x="35517" y="1572"/>
                </a:lnTo>
                <a:lnTo>
                  <a:pt x="25121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" name="object 38"/>
          <p:cNvSpPr/>
          <p:nvPr/>
        </p:nvSpPr>
        <p:spPr>
          <a:xfrm>
            <a:off x="3735902" y="4118288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16" y="0"/>
                </a:moveTo>
                <a:lnTo>
                  <a:pt x="15271" y="2452"/>
                </a:lnTo>
                <a:lnTo>
                  <a:pt x="7062" y="8418"/>
                </a:lnTo>
                <a:lnTo>
                  <a:pt x="1576" y="17389"/>
                </a:lnTo>
                <a:lnTo>
                  <a:pt x="0" y="27779"/>
                </a:lnTo>
                <a:lnTo>
                  <a:pt x="2452" y="37627"/>
                </a:lnTo>
                <a:lnTo>
                  <a:pt x="8420" y="45836"/>
                </a:lnTo>
                <a:lnTo>
                  <a:pt x="17387" y="51311"/>
                </a:lnTo>
                <a:lnTo>
                  <a:pt x="27785" y="52889"/>
                </a:lnTo>
                <a:lnTo>
                  <a:pt x="37638" y="50439"/>
                </a:lnTo>
                <a:lnTo>
                  <a:pt x="45852" y="44473"/>
                </a:lnTo>
                <a:lnTo>
                  <a:pt x="51334" y="35499"/>
                </a:lnTo>
                <a:lnTo>
                  <a:pt x="52905" y="25104"/>
                </a:lnTo>
                <a:lnTo>
                  <a:pt x="50452" y="15256"/>
                </a:lnTo>
                <a:lnTo>
                  <a:pt x="44484" y="7046"/>
                </a:lnTo>
                <a:lnTo>
                  <a:pt x="35510" y="1565"/>
                </a:lnTo>
                <a:lnTo>
                  <a:pt x="25116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" name="object 39"/>
          <p:cNvSpPr/>
          <p:nvPr/>
        </p:nvSpPr>
        <p:spPr>
          <a:xfrm>
            <a:off x="3972724" y="4528526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1"/>
                </a:lnTo>
                <a:lnTo>
                  <a:pt x="10887" y="4373"/>
                </a:lnTo>
                <a:lnTo>
                  <a:pt x="3838" y="11674"/>
                </a:lnTo>
                <a:lnTo>
                  <a:pt x="0" y="21463"/>
                </a:lnTo>
                <a:lnTo>
                  <a:pt x="253" y="31973"/>
                </a:lnTo>
                <a:lnTo>
                  <a:pt x="4379" y="41246"/>
                </a:lnTo>
                <a:lnTo>
                  <a:pt x="11685" y="48294"/>
                </a:lnTo>
                <a:lnTo>
                  <a:pt x="21475" y="52133"/>
                </a:lnTo>
                <a:lnTo>
                  <a:pt x="31980" y="51874"/>
                </a:lnTo>
                <a:lnTo>
                  <a:pt x="41252" y="47750"/>
                </a:lnTo>
                <a:lnTo>
                  <a:pt x="48300" y="40451"/>
                </a:lnTo>
                <a:lnTo>
                  <a:pt x="52133" y="30670"/>
                </a:lnTo>
                <a:lnTo>
                  <a:pt x="51873" y="20156"/>
                </a:lnTo>
                <a:lnTo>
                  <a:pt x="47745" y="10877"/>
                </a:lnTo>
                <a:lnTo>
                  <a:pt x="40446" y="3827"/>
                </a:lnTo>
                <a:lnTo>
                  <a:pt x="30670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" name="object 40"/>
          <p:cNvSpPr/>
          <p:nvPr/>
        </p:nvSpPr>
        <p:spPr>
          <a:xfrm>
            <a:off x="3247680" y="4400620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7" y="251"/>
                </a:lnTo>
                <a:lnTo>
                  <a:pt x="10882" y="4373"/>
                </a:lnTo>
                <a:lnTo>
                  <a:pt x="3833" y="11674"/>
                </a:lnTo>
                <a:lnTo>
                  <a:pt x="0" y="21462"/>
                </a:lnTo>
                <a:lnTo>
                  <a:pt x="251" y="31966"/>
                </a:lnTo>
                <a:lnTo>
                  <a:pt x="4375" y="41236"/>
                </a:lnTo>
                <a:lnTo>
                  <a:pt x="11680" y="48287"/>
                </a:lnTo>
                <a:lnTo>
                  <a:pt x="21475" y="52133"/>
                </a:lnTo>
                <a:lnTo>
                  <a:pt x="31979" y="51874"/>
                </a:lnTo>
                <a:lnTo>
                  <a:pt x="41248" y="47748"/>
                </a:lnTo>
                <a:lnTo>
                  <a:pt x="48295" y="40446"/>
                </a:lnTo>
                <a:lnTo>
                  <a:pt x="52133" y="30657"/>
                </a:lnTo>
                <a:lnTo>
                  <a:pt x="51874" y="20145"/>
                </a:lnTo>
                <a:lnTo>
                  <a:pt x="47750" y="10871"/>
                </a:lnTo>
                <a:lnTo>
                  <a:pt x="40451" y="3825"/>
                </a:lnTo>
                <a:lnTo>
                  <a:pt x="30670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1" name="object 41"/>
          <p:cNvSpPr/>
          <p:nvPr/>
        </p:nvSpPr>
        <p:spPr>
          <a:xfrm>
            <a:off x="3546273" y="4827267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8"/>
                </a:lnTo>
                <a:lnTo>
                  <a:pt x="10887" y="4383"/>
                </a:lnTo>
                <a:lnTo>
                  <a:pt x="3838" y="11681"/>
                </a:lnTo>
                <a:lnTo>
                  <a:pt x="0" y="21463"/>
                </a:lnTo>
                <a:lnTo>
                  <a:pt x="266" y="31975"/>
                </a:lnTo>
                <a:lnTo>
                  <a:pt x="4395" y="41251"/>
                </a:lnTo>
                <a:lnTo>
                  <a:pt x="11699" y="48300"/>
                </a:lnTo>
                <a:lnTo>
                  <a:pt x="21488" y="52133"/>
                </a:lnTo>
                <a:lnTo>
                  <a:pt x="31991" y="51874"/>
                </a:lnTo>
                <a:lnTo>
                  <a:pt x="41260" y="47750"/>
                </a:lnTo>
                <a:lnTo>
                  <a:pt x="48307" y="40451"/>
                </a:lnTo>
                <a:lnTo>
                  <a:pt x="52146" y="30670"/>
                </a:lnTo>
                <a:lnTo>
                  <a:pt x="51887" y="20152"/>
                </a:lnTo>
                <a:lnTo>
                  <a:pt x="47761" y="10877"/>
                </a:lnTo>
                <a:lnTo>
                  <a:pt x="40459" y="3831"/>
                </a:lnTo>
                <a:lnTo>
                  <a:pt x="30670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" name="object 42"/>
          <p:cNvSpPr/>
          <p:nvPr/>
        </p:nvSpPr>
        <p:spPr>
          <a:xfrm>
            <a:off x="3674119" y="4101865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8"/>
                </a:lnTo>
                <a:lnTo>
                  <a:pt x="10887" y="4384"/>
                </a:lnTo>
                <a:lnTo>
                  <a:pt x="3838" y="11687"/>
                </a:lnTo>
                <a:lnTo>
                  <a:pt x="0" y="21475"/>
                </a:lnTo>
                <a:lnTo>
                  <a:pt x="260" y="31979"/>
                </a:lnTo>
                <a:lnTo>
                  <a:pt x="4389" y="41249"/>
                </a:lnTo>
                <a:lnTo>
                  <a:pt x="11692" y="48300"/>
                </a:lnTo>
                <a:lnTo>
                  <a:pt x="21475" y="52146"/>
                </a:lnTo>
                <a:lnTo>
                  <a:pt x="31986" y="51887"/>
                </a:lnTo>
                <a:lnTo>
                  <a:pt x="41259" y="47761"/>
                </a:lnTo>
                <a:lnTo>
                  <a:pt x="48307" y="40459"/>
                </a:lnTo>
                <a:lnTo>
                  <a:pt x="52146" y="30670"/>
                </a:lnTo>
                <a:lnTo>
                  <a:pt x="51889" y="20159"/>
                </a:lnTo>
                <a:lnTo>
                  <a:pt x="47766" y="10887"/>
                </a:lnTo>
                <a:lnTo>
                  <a:pt x="40464" y="3838"/>
                </a:lnTo>
                <a:lnTo>
                  <a:pt x="30670" y="0"/>
                </a:lnTo>
                <a:close/>
              </a:path>
            </a:pathLst>
          </a:custGeom>
          <a:solidFill>
            <a:srgbClr val="C62E8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grpSp>
        <p:nvGrpSpPr>
          <p:cNvPr id="132" name="Agrupar 131"/>
          <p:cNvGrpSpPr/>
          <p:nvPr/>
        </p:nvGrpSpPr>
        <p:grpSpPr>
          <a:xfrm>
            <a:off x="663120" y="2323681"/>
            <a:ext cx="1011853" cy="95436"/>
            <a:chOff x="909027" y="4015654"/>
            <a:chExt cx="1919710" cy="180975"/>
          </a:xfrm>
        </p:grpSpPr>
        <p:sp>
          <p:nvSpPr>
            <p:cNvPr id="110" name="object 110"/>
            <p:cNvSpPr/>
            <p:nvPr/>
          </p:nvSpPr>
          <p:spPr>
            <a:xfrm>
              <a:off x="909027" y="4015654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90271" y="0"/>
                  </a:moveTo>
                  <a:lnTo>
                    <a:pt x="55131" y="7093"/>
                  </a:lnTo>
                  <a:lnTo>
                    <a:pt x="26438" y="26436"/>
                  </a:lnTo>
                  <a:lnTo>
                    <a:pt x="7093" y="55126"/>
                  </a:lnTo>
                  <a:lnTo>
                    <a:pt x="0" y="90258"/>
                  </a:lnTo>
                  <a:lnTo>
                    <a:pt x="7093" y="125398"/>
                  </a:lnTo>
                  <a:lnTo>
                    <a:pt x="26438" y="154092"/>
                  </a:lnTo>
                  <a:lnTo>
                    <a:pt x="55131" y="173437"/>
                  </a:lnTo>
                  <a:lnTo>
                    <a:pt x="90271" y="180530"/>
                  </a:lnTo>
                  <a:lnTo>
                    <a:pt x="125403" y="173437"/>
                  </a:lnTo>
                  <a:lnTo>
                    <a:pt x="154093" y="154092"/>
                  </a:lnTo>
                  <a:lnTo>
                    <a:pt x="173437" y="125398"/>
                  </a:lnTo>
                  <a:lnTo>
                    <a:pt x="180530" y="90258"/>
                  </a:lnTo>
                  <a:lnTo>
                    <a:pt x="173437" y="55126"/>
                  </a:lnTo>
                  <a:lnTo>
                    <a:pt x="154093" y="26436"/>
                  </a:lnTo>
                  <a:lnTo>
                    <a:pt x="125403" y="7093"/>
                  </a:lnTo>
                  <a:lnTo>
                    <a:pt x="90271" y="0"/>
                  </a:lnTo>
                  <a:close/>
                </a:path>
              </a:pathLst>
            </a:custGeom>
            <a:solidFill>
              <a:srgbClr val="406EB2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488601" y="4015654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90271" y="0"/>
                  </a:moveTo>
                  <a:lnTo>
                    <a:pt x="55131" y="7093"/>
                  </a:lnTo>
                  <a:lnTo>
                    <a:pt x="26438" y="26436"/>
                  </a:lnTo>
                  <a:lnTo>
                    <a:pt x="7093" y="55126"/>
                  </a:lnTo>
                  <a:lnTo>
                    <a:pt x="0" y="90258"/>
                  </a:lnTo>
                  <a:lnTo>
                    <a:pt x="7093" y="125398"/>
                  </a:lnTo>
                  <a:lnTo>
                    <a:pt x="26438" y="154092"/>
                  </a:lnTo>
                  <a:lnTo>
                    <a:pt x="55131" y="173437"/>
                  </a:lnTo>
                  <a:lnTo>
                    <a:pt x="90271" y="180530"/>
                  </a:lnTo>
                  <a:lnTo>
                    <a:pt x="125405" y="173437"/>
                  </a:lnTo>
                  <a:lnTo>
                    <a:pt x="154100" y="154092"/>
                  </a:lnTo>
                  <a:lnTo>
                    <a:pt x="173448" y="125398"/>
                  </a:lnTo>
                  <a:lnTo>
                    <a:pt x="180543" y="90258"/>
                  </a:lnTo>
                  <a:lnTo>
                    <a:pt x="173448" y="55126"/>
                  </a:lnTo>
                  <a:lnTo>
                    <a:pt x="154100" y="26436"/>
                  </a:lnTo>
                  <a:lnTo>
                    <a:pt x="125405" y="7093"/>
                  </a:lnTo>
                  <a:lnTo>
                    <a:pt x="90271" y="0"/>
                  </a:lnTo>
                  <a:close/>
                </a:path>
              </a:pathLst>
            </a:custGeom>
            <a:solidFill>
              <a:srgbClr val="622777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068188" y="4015654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90271" y="0"/>
                  </a:moveTo>
                  <a:lnTo>
                    <a:pt x="55131" y="7093"/>
                  </a:lnTo>
                  <a:lnTo>
                    <a:pt x="26438" y="26436"/>
                  </a:lnTo>
                  <a:lnTo>
                    <a:pt x="7093" y="55126"/>
                  </a:lnTo>
                  <a:lnTo>
                    <a:pt x="0" y="90258"/>
                  </a:lnTo>
                  <a:lnTo>
                    <a:pt x="7093" y="125398"/>
                  </a:lnTo>
                  <a:lnTo>
                    <a:pt x="26438" y="154092"/>
                  </a:lnTo>
                  <a:lnTo>
                    <a:pt x="55131" y="173437"/>
                  </a:lnTo>
                  <a:lnTo>
                    <a:pt x="90271" y="180530"/>
                  </a:lnTo>
                  <a:lnTo>
                    <a:pt x="125403" y="173437"/>
                  </a:lnTo>
                  <a:lnTo>
                    <a:pt x="154093" y="154092"/>
                  </a:lnTo>
                  <a:lnTo>
                    <a:pt x="173437" y="125398"/>
                  </a:lnTo>
                  <a:lnTo>
                    <a:pt x="180530" y="90258"/>
                  </a:lnTo>
                  <a:lnTo>
                    <a:pt x="173437" y="55126"/>
                  </a:lnTo>
                  <a:lnTo>
                    <a:pt x="154093" y="26436"/>
                  </a:lnTo>
                  <a:lnTo>
                    <a:pt x="125403" y="7093"/>
                  </a:lnTo>
                  <a:lnTo>
                    <a:pt x="90271" y="0"/>
                  </a:lnTo>
                  <a:close/>
                </a:path>
              </a:pathLst>
            </a:custGeom>
            <a:solidFill>
              <a:srgbClr val="982881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647762" y="4015654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90271" y="0"/>
                  </a:moveTo>
                  <a:lnTo>
                    <a:pt x="55137" y="7093"/>
                  </a:lnTo>
                  <a:lnTo>
                    <a:pt x="26442" y="26436"/>
                  </a:lnTo>
                  <a:lnTo>
                    <a:pt x="7095" y="55126"/>
                  </a:lnTo>
                  <a:lnTo>
                    <a:pt x="0" y="90258"/>
                  </a:lnTo>
                  <a:lnTo>
                    <a:pt x="7095" y="125398"/>
                  </a:lnTo>
                  <a:lnTo>
                    <a:pt x="26442" y="154092"/>
                  </a:lnTo>
                  <a:lnTo>
                    <a:pt x="55137" y="173437"/>
                  </a:lnTo>
                  <a:lnTo>
                    <a:pt x="90271" y="180530"/>
                  </a:lnTo>
                  <a:lnTo>
                    <a:pt x="125405" y="173437"/>
                  </a:lnTo>
                  <a:lnTo>
                    <a:pt x="154100" y="154092"/>
                  </a:lnTo>
                  <a:lnTo>
                    <a:pt x="173448" y="125398"/>
                  </a:lnTo>
                  <a:lnTo>
                    <a:pt x="180543" y="90258"/>
                  </a:lnTo>
                  <a:lnTo>
                    <a:pt x="173448" y="55126"/>
                  </a:lnTo>
                  <a:lnTo>
                    <a:pt x="154100" y="26436"/>
                  </a:lnTo>
                  <a:lnTo>
                    <a:pt x="125405" y="7093"/>
                  </a:lnTo>
                  <a:lnTo>
                    <a:pt x="90271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/>
            <a:p>
              <a:endParaRPr sz="1013"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456404" y="1488534"/>
            <a:ext cx="1960224" cy="376769"/>
          </a:xfrm>
          <a:prstGeom prst="rect">
            <a:avLst/>
          </a:prstGeom>
        </p:spPr>
        <p:txBody>
          <a:bodyPr vert="horz" wrap="square" lIns="0" tIns="7365" rIns="0" bIns="0" rtlCol="0">
            <a:spAutoFit/>
          </a:bodyPr>
          <a:lstStyle/>
          <a:p>
            <a:pPr marL="6695">
              <a:spcBef>
                <a:spcPts val="58"/>
              </a:spcBef>
            </a:pPr>
            <a:r>
              <a:rPr lang="es-CO" sz="2400" dirty="0">
                <a:solidFill>
                  <a:srgbClr val="2A488A"/>
                </a:solidFill>
                <a:latin typeface="Arial" charset="0"/>
                <a:ea typeface="Arial" charset="0"/>
                <a:cs typeface="Arial" charset="0"/>
              </a:rPr>
              <a:t>Señal d</a:t>
            </a:r>
            <a:endParaRPr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4158996" y="1521873"/>
            <a:ext cx="1159114" cy="869750"/>
          </a:xfrm>
          <a:prstGeom prst="rect">
            <a:avLst/>
          </a:prstGeom>
        </p:spPr>
        <p:txBody>
          <a:bodyPr vert="horz" wrap="square" lIns="0" tIns="48538" rIns="0" bIns="0" rtlCol="0">
            <a:spAutoFit/>
          </a:bodyPr>
          <a:lstStyle/>
          <a:p>
            <a:pPr marL="6695" marR="2678">
              <a:lnSpc>
                <a:spcPts val="1445"/>
              </a:lnSpc>
              <a:spcBef>
                <a:spcPts val="383"/>
              </a:spcBef>
            </a:pPr>
            <a:r>
              <a:rPr lang="es-ES_tradnl" altLang="es-CO" sz="1275" dirty="0">
                <a:solidFill>
                  <a:srgbClr val="406EB3"/>
                </a:solidFill>
                <a:latin typeface="Arial" charset="0"/>
                <a:ea typeface="Arial" charset="0"/>
                <a:cs typeface="Arial" charset="0"/>
              </a:rPr>
              <a:t>Aumentar productividad</a:t>
            </a:r>
          </a:p>
          <a:p>
            <a:pPr marL="6695" marR="2678">
              <a:lnSpc>
                <a:spcPts val="1445"/>
              </a:lnSpc>
              <a:spcBef>
                <a:spcPts val="383"/>
              </a:spcBef>
            </a:pPr>
            <a:endParaRPr lang="es-CO" altLang="es-CO" sz="1275" dirty="0">
              <a:solidFill>
                <a:srgbClr val="406EB3"/>
              </a:solidFill>
              <a:latin typeface="Arial" charset="0"/>
              <a:ea typeface="Arial" charset="0"/>
              <a:cs typeface="Arial" charset="0"/>
            </a:endParaRPr>
          </a:p>
          <a:p>
            <a:pPr marL="6695" marR="2678">
              <a:lnSpc>
                <a:spcPts val="1445"/>
              </a:lnSpc>
              <a:spcBef>
                <a:spcPts val="383"/>
              </a:spcBef>
            </a:pPr>
            <a:endParaRPr sz="1275" dirty="0">
              <a:solidFill>
                <a:srgbClr val="406EB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158996" y="2475405"/>
            <a:ext cx="1672962" cy="459381"/>
          </a:xfrm>
          <a:prstGeom prst="rect">
            <a:avLst/>
          </a:prstGeom>
        </p:spPr>
        <p:txBody>
          <a:bodyPr vert="horz" wrap="square" lIns="0" tIns="48538" rIns="0" bIns="0" rtlCol="0">
            <a:spAutoFit/>
          </a:bodyPr>
          <a:lstStyle/>
          <a:p>
            <a:pPr marL="6695" marR="2678">
              <a:lnSpc>
                <a:spcPts val="1445"/>
              </a:lnSpc>
              <a:spcBef>
                <a:spcPts val="383"/>
              </a:spcBef>
            </a:pPr>
            <a:r>
              <a:rPr lang="es-ES_tradnl" altLang="es-CO" sz="1275" dirty="0">
                <a:solidFill>
                  <a:srgbClr val="622D78"/>
                </a:solidFill>
                <a:latin typeface="Arial" charset="0"/>
                <a:ea typeface="Arial" charset="0"/>
                <a:cs typeface="Arial" charset="0"/>
              </a:rPr>
              <a:t>Visión global</a:t>
            </a:r>
          </a:p>
          <a:p>
            <a:pPr marL="6695" marR="2678">
              <a:lnSpc>
                <a:spcPts val="1445"/>
              </a:lnSpc>
              <a:spcBef>
                <a:spcPts val="383"/>
              </a:spcBef>
            </a:pPr>
            <a:endParaRPr sz="1275" dirty="0">
              <a:solidFill>
                <a:srgbClr val="622D78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4165076" y="3268485"/>
            <a:ext cx="1413773" cy="805766"/>
          </a:xfrm>
          <a:prstGeom prst="rect">
            <a:avLst/>
          </a:prstGeom>
        </p:spPr>
        <p:txBody>
          <a:bodyPr vert="horz" wrap="square" lIns="0" tIns="8033" rIns="0" bIns="0" rtlCol="0">
            <a:spAutoFit/>
          </a:bodyPr>
          <a:lstStyle/>
          <a:p>
            <a:pPr marL="6695">
              <a:spcBef>
                <a:spcPts val="63"/>
              </a:spcBef>
            </a:pPr>
            <a:r>
              <a:rPr lang="es-ES_tradnl" altLang="es-CO" sz="1275" dirty="0">
                <a:solidFill>
                  <a:srgbClr val="972881"/>
                </a:solidFill>
                <a:latin typeface="Arial" charset="0"/>
                <a:ea typeface="Arial" charset="0"/>
                <a:cs typeface="Arial" charset="0"/>
              </a:rPr>
              <a:t>Aumentar la calidad de colocación</a:t>
            </a:r>
          </a:p>
          <a:p>
            <a:pPr marL="6695">
              <a:spcBef>
                <a:spcPts val="63"/>
              </a:spcBef>
            </a:pPr>
            <a:endParaRPr sz="1275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191145" y="4283167"/>
            <a:ext cx="1348571" cy="609558"/>
          </a:xfrm>
          <a:prstGeom prst="rect">
            <a:avLst/>
          </a:prstGeom>
        </p:spPr>
        <p:txBody>
          <a:bodyPr vert="horz" wrap="square" lIns="0" tIns="8033" rIns="0" bIns="0" rtlCol="0">
            <a:spAutoFit/>
          </a:bodyPr>
          <a:lstStyle/>
          <a:p>
            <a:pPr marL="6695">
              <a:spcBef>
                <a:spcPts val="63"/>
              </a:spcBef>
            </a:pPr>
            <a:r>
              <a:rPr lang="es-ES_tradnl" altLang="es-CO" sz="1275" dirty="0">
                <a:solidFill>
                  <a:srgbClr val="C62E84"/>
                </a:solidFill>
                <a:latin typeface="Arial" charset="0"/>
                <a:ea typeface="Arial" charset="0"/>
                <a:cs typeface="Arial" charset="0"/>
              </a:rPr>
              <a:t>Menor tiempo de aprobación</a:t>
            </a:r>
          </a:p>
          <a:p>
            <a:pPr marL="6695">
              <a:spcBef>
                <a:spcPts val="63"/>
              </a:spcBef>
            </a:pPr>
            <a:endParaRPr sz="1275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681674" y="607325"/>
            <a:ext cx="2000166" cy="415817"/>
          </a:xfrm>
          <a:prstGeom prst="rect">
            <a:avLst/>
          </a:prstGeom>
        </p:spPr>
        <p:txBody>
          <a:bodyPr vert="horz" wrap="square" lIns="0" tIns="30796" rIns="0" bIns="0" rtlCol="0">
            <a:spAutoFit/>
          </a:bodyPr>
          <a:lstStyle/>
          <a:p>
            <a:pPr marL="6695" marR="2678">
              <a:lnSpc>
                <a:spcPts val="1476"/>
              </a:lnSpc>
              <a:spcBef>
                <a:spcPts val="242"/>
              </a:spcBef>
            </a:pPr>
            <a:r>
              <a:rPr sz="1275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para alcanzar una mayor  eficiencia en las etapas de: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714801" y="3862647"/>
            <a:ext cx="1738096" cy="800538"/>
          </a:xfrm>
          <a:prstGeom prst="rect">
            <a:avLst/>
          </a:prstGeom>
        </p:spPr>
        <p:txBody>
          <a:bodyPr vert="horz" wrap="square" lIns="0" tIns="30796" rIns="0" bIns="0" rtlCol="0">
            <a:spAutoFit/>
          </a:bodyPr>
          <a:lstStyle/>
          <a:p>
            <a:pPr marL="6695" marR="371894">
              <a:lnSpc>
                <a:spcPts val="1476"/>
              </a:lnSpc>
              <a:spcBef>
                <a:spcPts val="242"/>
              </a:spcBef>
            </a:pPr>
            <a:r>
              <a:rPr sz="1275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y así mejorar  significativamente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6695" marR="2678">
              <a:lnSpc>
                <a:spcPts val="1476"/>
              </a:lnSpc>
            </a:pPr>
            <a:r>
              <a:rPr sz="1275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el proceso de </a:t>
            </a:r>
            <a:r>
              <a:rPr lang="es-CO" sz="1275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Suscripción</a:t>
            </a:r>
            <a:r>
              <a:rPr sz="1275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7220855" y="1278888"/>
            <a:ext cx="763116" cy="168343"/>
          </a:xfrm>
          <a:prstGeom prst="rect">
            <a:avLst/>
          </a:prstGeom>
        </p:spPr>
        <p:txBody>
          <a:bodyPr vert="horz" wrap="square" lIns="0" tIns="6695" rIns="0" bIns="0" rtlCol="0">
            <a:spAutoFit/>
          </a:bodyPr>
          <a:lstStyle/>
          <a:p>
            <a:pPr marL="6695">
              <a:spcBef>
                <a:spcPts val="53"/>
              </a:spcBef>
            </a:pPr>
            <a:r>
              <a:rPr lang="es-CO" sz="10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Validación</a:t>
            </a:r>
            <a:endParaRPr sz="105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7220858" y="1813585"/>
            <a:ext cx="701531" cy="168343"/>
          </a:xfrm>
          <a:prstGeom prst="rect">
            <a:avLst/>
          </a:prstGeom>
        </p:spPr>
        <p:txBody>
          <a:bodyPr vert="horz" wrap="square" lIns="0" tIns="6695" rIns="0" bIns="0" rtlCol="0">
            <a:spAutoFit/>
          </a:bodyPr>
          <a:lstStyle/>
          <a:p>
            <a:pPr marL="6695">
              <a:spcBef>
                <a:spcPts val="53"/>
              </a:spcBef>
            </a:pPr>
            <a:r>
              <a:rPr lang="es-CO" sz="105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Suscripción</a:t>
            </a:r>
            <a:endParaRPr sz="105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3" name="Imagen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28" y="2652014"/>
            <a:ext cx="1016072" cy="115851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39" name="Rectángulo 138"/>
          <p:cNvSpPr/>
          <p:nvPr/>
        </p:nvSpPr>
        <p:spPr>
          <a:xfrm>
            <a:off x="2416628" y="100377"/>
            <a:ext cx="3623748" cy="438578"/>
          </a:xfrm>
          <a:prstGeom prst="rect">
            <a:avLst/>
          </a:prstGeom>
        </p:spPr>
        <p:txBody>
          <a:bodyPr wrap="square" lIns="68576" tIns="34288" rIns="68576" bIns="34288">
            <a:spAutoFit/>
          </a:bodyPr>
          <a:lstStyle/>
          <a:p>
            <a:pPr algn="ctr"/>
            <a:r>
              <a:rPr lang="es-ES" sz="2400" dirty="0">
                <a:solidFill>
                  <a:srgbClr val="B120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Nuestra oferta de valor</a:t>
            </a:r>
          </a:p>
        </p:txBody>
      </p:sp>
      <p:sp>
        <p:nvSpPr>
          <p:cNvPr id="141" name="4 CuadroTexto"/>
          <p:cNvSpPr txBox="1">
            <a:spLocks noChangeArrowheads="1"/>
          </p:cNvSpPr>
          <p:nvPr/>
        </p:nvSpPr>
        <p:spPr bwMode="auto">
          <a:xfrm>
            <a:off x="5588950" y="1591991"/>
            <a:ext cx="3006409" cy="559961"/>
          </a:xfrm>
          <a:prstGeom prst="rect">
            <a:avLst/>
          </a:prstGeom>
          <a:solidFill>
            <a:srgbClr val="406EB3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CO" sz="1013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 un nuevo modelo operativo, los asesores podrán hacer un uso más eficiente del tiempo y visitar más microempresarios.</a:t>
            </a:r>
            <a:endParaRPr lang="es-CO" altLang="es-CO" sz="1013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" name="4 CuadroTexto"/>
          <p:cNvSpPr txBox="1">
            <a:spLocks noChangeArrowheads="1"/>
          </p:cNvSpPr>
          <p:nvPr/>
        </p:nvSpPr>
        <p:spPr bwMode="auto">
          <a:xfrm>
            <a:off x="5611914" y="3308733"/>
            <a:ext cx="2983446" cy="738664"/>
          </a:xfrm>
          <a:prstGeom prst="rect">
            <a:avLst/>
          </a:prstGeom>
          <a:solidFill>
            <a:srgbClr val="98288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s-ES_tradnl" altLang="es-CO" sz="10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otorgar más créditos con menor nivel de riesgo, gracias al conocimiento y análisis integral de cada microempresa y microempresario.</a:t>
            </a:r>
            <a:endParaRPr lang="es-CO" altLang="es-CO" sz="105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4 CuadroTexto"/>
          <p:cNvSpPr txBox="1">
            <a:spLocks noChangeArrowheads="1"/>
          </p:cNvSpPr>
          <p:nvPr/>
        </p:nvSpPr>
        <p:spPr bwMode="auto">
          <a:xfrm>
            <a:off x="5611912" y="2498513"/>
            <a:ext cx="2983447" cy="577081"/>
          </a:xfrm>
          <a:prstGeom prst="rect">
            <a:avLst/>
          </a:prstGeom>
          <a:solidFill>
            <a:srgbClr val="632678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s-ES_tradnl" altLang="es-CO" sz="10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involucrar en el proceso los datos de buró, podrá prevenir el sobreendeudamiento del cliente</a:t>
            </a:r>
            <a:endParaRPr lang="es-CO" altLang="es-CO" sz="1013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5" name="4 CuadroTexto"/>
          <p:cNvSpPr txBox="1">
            <a:spLocks noChangeArrowheads="1"/>
          </p:cNvSpPr>
          <p:nvPr/>
        </p:nvSpPr>
        <p:spPr bwMode="auto">
          <a:xfrm>
            <a:off x="5611913" y="4221387"/>
            <a:ext cx="2983447" cy="738664"/>
          </a:xfrm>
          <a:prstGeom prst="rect">
            <a:avLst/>
          </a:prstGeom>
          <a:solidFill>
            <a:srgbClr val="98288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s-ES_tradnl" altLang="es-CO" sz="10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captura de información se realiza desde el teléfono móvil aún cuando no este disponible la conexión a internet y evitará el paso de la información de forma manual a su sistema</a:t>
            </a:r>
            <a:endParaRPr lang="es-CO" altLang="es-CO" sz="105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object 118"/>
          <p:cNvSpPr txBox="1"/>
          <p:nvPr/>
        </p:nvSpPr>
        <p:spPr>
          <a:xfrm>
            <a:off x="4142616" y="898067"/>
            <a:ext cx="1413773" cy="413351"/>
          </a:xfrm>
          <a:prstGeom prst="rect">
            <a:avLst/>
          </a:prstGeom>
        </p:spPr>
        <p:txBody>
          <a:bodyPr vert="horz" wrap="square" lIns="0" tIns="8033" rIns="0" bIns="0" rtlCol="0">
            <a:spAutoFit/>
          </a:bodyPr>
          <a:lstStyle/>
          <a:p>
            <a:pPr marL="6695">
              <a:spcBef>
                <a:spcPts val="63"/>
              </a:spcBef>
            </a:pPr>
            <a:r>
              <a:rPr lang="es-ES_tradnl" altLang="es-CO" sz="1275" dirty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Disminuir Costos</a:t>
            </a:r>
          </a:p>
          <a:p>
            <a:pPr marL="6695">
              <a:spcBef>
                <a:spcPts val="63"/>
              </a:spcBef>
            </a:pPr>
            <a:endParaRPr sz="1275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9" name="4 CuadroTexto"/>
          <p:cNvSpPr txBox="1">
            <a:spLocks noChangeArrowheads="1"/>
          </p:cNvSpPr>
          <p:nvPr/>
        </p:nvSpPr>
        <p:spPr bwMode="auto">
          <a:xfrm>
            <a:off x="5565988" y="707484"/>
            <a:ext cx="3029372" cy="738664"/>
          </a:xfrm>
          <a:prstGeom prst="rect">
            <a:avLst/>
          </a:prstGeom>
          <a:solidFill>
            <a:srgbClr val="26478D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s-ES_tradnl" altLang="es-CO" sz="105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Menores costos de desplazamiento de los asesores que podrán, desde la primera visita, recopilar toda la información necesaria para completar el proceso.</a:t>
            </a:r>
            <a:endParaRPr lang="es-CO" altLang="es-CO" sz="105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object 7"/>
          <p:cNvSpPr/>
          <p:nvPr/>
        </p:nvSpPr>
        <p:spPr>
          <a:xfrm>
            <a:off x="3643123" y="3943430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9" y="2078"/>
                </a:lnTo>
                <a:lnTo>
                  <a:pt x="7756" y="7746"/>
                </a:lnTo>
                <a:lnTo>
                  <a:pt x="2081" y="16159"/>
                </a:lnTo>
                <a:lnTo>
                  <a:pt x="0" y="26466"/>
                </a:lnTo>
                <a:lnTo>
                  <a:pt x="2081" y="36769"/>
                </a:lnTo>
                <a:lnTo>
                  <a:pt x="7756" y="45181"/>
                </a:lnTo>
                <a:lnTo>
                  <a:pt x="16169" y="50853"/>
                </a:lnTo>
                <a:lnTo>
                  <a:pt x="26466" y="52933"/>
                </a:lnTo>
                <a:lnTo>
                  <a:pt x="36769" y="50853"/>
                </a:lnTo>
                <a:lnTo>
                  <a:pt x="45181" y="45181"/>
                </a:lnTo>
                <a:lnTo>
                  <a:pt x="50853" y="36769"/>
                </a:lnTo>
                <a:lnTo>
                  <a:pt x="52933" y="26466"/>
                </a:lnTo>
                <a:lnTo>
                  <a:pt x="50853" y="16159"/>
                </a:lnTo>
                <a:lnTo>
                  <a:pt x="45181" y="7746"/>
                </a:lnTo>
                <a:lnTo>
                  <a:pt x="36769" y="2078"/>
                </a:lnTo>
                <a:lnTo>
                  <a:pt x="2646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1" name="object 8"/>
          <p:cNvSpPr/>
          <p:nvPr/>
        </p:nvSpPr>
        <p:spPr>
          <a:xfrm>
            <a:off x="3643123" y="320683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9" y="2081"/>
                </a:lnTo>
                <a:lnTo>
                  <a:pt x="7756" y="7758"/>
                </a:lnTo>
                <a:lnTo>
                  <a:pt x="2081" y="16175"/>
                </a:lnTo>
                <a:lnTo>
                  <a:pt x="0" y="26479"/>
                </a:lnTo>
                <a:lnTo>
                  <a:pt x="2081" y="36781"/>
                </a:lnTo>
                <a:lnTo>
                  <a:pt x="7756" y="45194"/>
                </a:lnTo>
                <a:lnTo>
                  <a:pt x="16169" y="50866"/>
                </a:lnTo>
                <a:lnTo>
                  <a:pt x="26466" y="52946"/>
                </a:lnTo>
                <a:lnTo>
                  <a:pt x="36769" y="50866"/>
                </a:lnTo>
                <a:lnTo>
                  <a:pt x="45181" y="45194"/>
                </a:lnTo>
                <a:lnTo>
                  <a:pt x="50853" y="36781"/>
                </a:lnTo>
                <a:lnTo>
                  <a:pt x="52933" y="26479"/>
                </a:lnTo>
                <a:lnTo>
                  <a:pt x="50853" y="16175"/>
                </a:lnTo>
                <a:lnTo>
                  <a:pt x="45181" y="7758"/>
                </a:lnTo>
                <a:lnTo>
                  <a:pt x="36769" y="2081"/>
                </a:lnTo>
                <a:lnTo>
                  <a:pt x="2646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2" name="object 9"/>
          <p:cNvSpPr/>
          <p:nvPr/>
        </p:nvSpPr>
        <p:spPr>
          <a:xfrm>
            <a:off x="3275005" y="357512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6466" y="0"/>
                </a:moveTo>
                <a:lnTo>
                  <a:pt x="16169" y="2081"/>
                </a:lnTo>
                <a:lnTo>
                  <a:pt x="7756" y="7756"/>
                </a:lnTo>
                <a:lnTo>
                  <a:pt x="2081" y="16169"/>
                </a:lnTo>
                <a:lnTo>
                  <a:pt x="0" y="26466"/>
                </a:lnTo>
                <a:lnTo>
                  <a:pt x="2081" y="36774"/>
                </a:lnTo>
                <a:lnTo>
                  <a:pt x="7756" y="45186"/>
                </a:lnTo>
                <a:lnTo>
                  <a:pt x="16169" y="50855"/>
                </a:lnTo>
                <a:lnTo>
                  <a:pt x="26466" y="52933"/>
                </a:lnTo>
                <a:lnTo>
                  <a:pt x="36771" y="50855"/>
                </a:lnTo>
                <a:lnTo>
                  <a:pt x="45188" y="45186"/>
                </a:lnTo>
                <a:lnTo>
                  <a:pt x="50864" y="36774"/>
                </a:lnTo>
                <a:lnTo>
                  <a:pt x="52946" y="26466"/>
                </a:lnTo>
                <a:lnTo>
                  <a:pt x="50864" y="16169"/>
                </a:lnTo>
                <a:lnTo>
                  <a:pt x="45188" y="7756"/>
                </a:lnTo>
                <a:lnTo>
                  <a:pt x="36771" y="2081"/>
                </a:lnTo>
                <a:lnTo>
                  <a:pt x="2646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3" name="object 10"/>
          <p:cNvSpPr/>
          <p:nvPr/>
        </p:nvSpPr>
        <p:spPr>
          <a:xfrm>
            <a:off x="4011240" y="357512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4" y="2081"/>
                </a:lnTo>
                <a:lnTo>
                  <a:pt x="7751" y="7756"/>
                </a:lnTo>
                <a:lnTo>
                  <a:pt x="2079" y="16169"/>
                </a:lnTo>
                <a:lnTo>
                  <a:pt x="0" y="26466"/>
                </a:lnTo>
                <a:lnTo>
                  <a:pt x="2079" y="36774"/>
                </a:lnTo>
                <a:lnTo>
                  <a:pt x="7751" y="45186"/>
                </a:lnTo>
                <a:lnTo>
                  <a:pt x="16164" y="50855"/>
                </a:lnTo>
                <a:lnTo>
                  <a:pt x="26466" y="52933"/>
                </a:lnTo>
                <a:lnTo>
                  <a:pt x="36763" y="50855"/>
                </a:lnTo>
                <a:lnTo>
                  <a:pt x="45177" y="45186"/>
                </a:lnTo>
                <a:lnTo>
                  <a:pt x="50851" y="36774"/>
                </a:lnTo>
                <a:lnTo>
                  <a:pt x="52933" y="26466"/>
                </a:lnTo>
                <a:lnTo>
                  <a:pt x="50851" y="16169"/>
                </a:lnTo>
                <a:lnTo>
                  <a:pt x="45177" y="7756"/>
                </a:lnTo>
                <a:lnTo>
                  <a:pt x="36763" y="2081"/>
                </a:lnTo>
                <a:lnTo>
                  <a:pt x="2646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4" name="object 11"/>
          <p:cNvSpPr/>
          <p:nvPr/>
        </p:nvSpPr>
        <p:spPr>
          <a:xfrm>
            <a:off x="3707250" y="3938038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92" y="3838"/>
                </a:lnTo>
                <a:lnTo>
                  <a:pt x="4389" y="10887"/>
                </a:lnTo>
                <a:lnTo>
                  <a:pt x="260" y="20159"/>
                </a:lnTo>
                <a:lnTo>
                  <a:pt x="0" y="30670"/>
                </a:lnTo>
                <a:lnTo>
                  <a:pt x="3838" y="40457"/>
                </a:lnTo>
                <a:lnTo>
                  <a:pt x="10887" y="47755"/>
                </a:lnTo>
                <a:lnTo>
                  <a:pt x="20159" y="51876"/>
                </a:lnTo>
                <a:lnTo>
                  <a:pt x="30670" y="52133"/>
                </a:lnTo>
                <a:lnTo>
                  <a:pt x="40464" y="48305"/>
                </a:lnTo>
                <a:lnTo>
                  <a:pt x="47766" y="41255"/>
                </a:lnTo>
                <a:lnTo>
                  <a:pt x="51889" y="31977"/>
                </a:lnTo>
                <a:lnTo>
                  <a:pt x="52146" y="21463"/>
                </a:lnTo>
                <a:lnTo>
                  <a:pt x="48307" y="11681"/>
                </a:lnTo>
                <a:lnTo>
                  <a:pt x="41259" y="4383"/>
                </a:lnTo>
                <a:lnTo>
                  <a:pt x="31986" y="258"/>
                </a:lnTo>
                <a:lnTo>
                  <a:pt x="2147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5" name="object 12"/>
          <p:cNvSpPr/>
          <p:nvPr/>
        </p:nvSpPr>
        <p:spPr>
          <a:xfrm>
            <a:off x="3579404" y="3212638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88" y="0"/>
                </a:moveTo>
                <a:lnTo>
                  <a:pt x="11699" y="3843"/>
                </a:lnTo>
                <a:lnTo>
                  <a:pt x="4395" y="10891"/>
                </a:lnTo>
                <a:lnTo>
                  <a:pt x="266" y="20161"/>
                </a:lnTo>
                <a:lnTo>
                  <a:pt x="0" y="30670"/>
                </a:lnTo>
                <a:lnTo>
                  <a:pt x="3838" y="40459"/>
                </a:lnTo>
                <a:lnTo>
                  <a:pt x="10887" y="47761"/>
                </a:lnTo>
                <a:lnTo>
                  <a:pt x="20159" y="51887"/>
                </a:lnTo>
                <a:lnTo>
                  <a:pt x="30670" y="52146"/>
                </a:lnTo>
                <a:lnTo>
                  <a:pt x="40459" y="48307"/>
                </a:lnTo>
                <a:lnTo>
                  <a:pt x="47761" y="41259"/>
                </a:lnTo>
                <a:lnTo>
                  <a:pt x="51887" y="31986"/>
                </a:lnTo>
                <a:lnTo>
                  <a:pt x="52146" y="21475"/>
                </a:lnTo>
                <a:lnTo>
                  <a:pt x="48307" y="11692"/>
                </a:lnTo>
                <a:lnTo>
                  <a:pt x="41260" y="4389"/>
                </a:lnTo>
                <a:lnTo>
                  <a:pt x="31991" y="260"/>
                </a:lnTo>
                <a:lnTo>
                  <a:pt x="214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6" name="object 13"/>
          <p:cNvSpPr/>
          <p:nvPr/>
        </p:nvSpPr>
        <p:spPr>
          <a:xfrm>
            <a:off x="3280811" y="3639296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80" y="3833"/>
                </a:lnTo>
                <a:lnTo>
                  <a:pt x="4375" y="10882"/>
                </a:lnTo>
                <a:lnTo>
                  <a:pt x="251" y="20157"/>
                </a:lnTo>
                <a:lnTo>
                  <a:pt x="0" y="30670"/>
                </a:lnTo>
                <a:lnTo>
                  <a:pt x="3833" y="40451"/>
                </a:lnTo>
                <a:lnTo>
                  <a:pt x="10882" y="47750"/>
                </a:lnTo>
                <a:lnTo>
                  <a:pt x="20157" y="51874"/>
                </a:lnTo>
                <a:lnTo>
                  <a:pt x="30670" y="52133"/>
                </a:lnTo>
                <a:lnTo>
                  <a:pt x="40451" y="48296"/>
                </a:lnTo>
                <a:lnTo>
                  <a:pt x="47750" y="41251"/>
                </a:lnTo>
                <a:lnTo>
                  <a:pt x="51874" y="31979"/>
                </a:lnTo>
                <a:lnTo>
                  <a:pt x="52133" y="21463"/>
                </a:lnTo>
                <a:lnTo>
                  <a:pt x="48295" y="11681"/>
                </a:lnTo>
                <a:lnTo>
                  <a:pt x="41248" y="4383"/>
                </a:lnTo>
                <a:lnTo>
                  <a:pt x="31979" y="258"/>
                </a:lnTo>
                <a:lnTo>
                  <a:pt x="2147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7" name="object 14"/>
          <p:cNvSpPr/>
          <p:nvPr/>
        </p:nvSpPr>
        <p:spPr>
          <a:xfrm>
            <a:off x="4005855" y="3511390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85" y="3831"/>
                </a:lnTo>
                <a:lnTo>
                  <a:pt x="4379" y="10875"/>
                </a:lnTo>
                <a:lnTo>
                  <a:pt x="253" y="20147"/>
                </a:lnTo>
                <a:lnTo>
                  <a:pt x="0" y="30657"/>
                </a:lnTo>
                <a:lnTo>
                  <a:pt x="3838" y="40446"/>
                </a:lnTo>
                <a:lnTo>
                  <a:pt x="10887" y="47748"/>
                </a:lnTo>
                <a:lnTo>
                  <a:pt x="20159" y="51874"/>
                </a:lnTo>
                <a:lnTo>
                  <a:pt x="30670" y="52133"/>
                </a:lnTo>
                <a:lnTo>
                  <a:pt x="40446" y="48294"/>
                </a:lnTo>
                <a:lnTo>
                  <a:pt x="47745" y="41246"/>
                </a:lnTo>
                <a:lnTo>
                  <a:pt x="51873" y="31973"/>
                </a:lnTo>
                <a:lnTo>
                  <a:pt x="52133" y="21463"/>
                </a:lnTo>
                <a:lnTo>
                  <a:pt x="48300" y="11680"/>
                </a:lnTo>
                <a:lnTo>
                  <a:pt x="41252" y="4378"/>
                </a:lnTo>
                <a:lnTo>
                  <a:pt x="31980" y="253"/>
                </a:lnTo>
                <a:lnTo>
                  <a:pt x="2147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8" name="object 15"/>
          <p:cNvSpPr/>
          <p:nvPr/>
        </p:nvSpPr>
        <p:spPr>
          <a:xfrm>
            <a:off x="3769033" y="3921230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85" y="0"/>
                </a:moveTo>
                <a:lnTo>
                  <a:pt x="17387" y="1572"/>
                </a:lnTo>
                <a:lnTo>
                  <a:pt x="8420" y="7051"/>
                </a:lnTo>
                <a:lnTo>
                  <a:pt x="2452" y="15257"/>
                </a:lnTo>
                <a:lnTo>
                  <a:pt x="0" y="25100"/>
                </a:lnTo>
                <a:lnTo>
                  <a:pt x="1576" y="35494"/>
                </a:lnTo>
                <a:lnTo>
                  <a:pt x="7062" y="44473"/>
                </a:lnTo>
                <a:lnTo>
                  <a:pt x="15271" y="50440"/>
                </a:lnTo>
                <a:lnTo>
                  <a:pt x="25116" y="52891"/>
                </a:lnTo>
                <a:lnTo>
                  <a:pt x="35510" y="51318"/>
                </a:lnTo>
                <a:lnTo>
                  <a:pt x="44484" y="45843"/>
                </a:lnTo>
                <a:lnTo>
                  <a:pt x="50452" y="37632"/>
                </a:lnTo>
                <a:lnTo>
                  <a:pt x="52905" y="27781"/>
                </a:lnTo>
                <a:lnTo>
                  <a:pt x="51334" y="17384"/>
                </a:lnTo>
                <a:lnTo>
                  <a:pt x="45852" y="8412"/>
                </a:lnTo>
                <a:lnTo>
                  <a:pt x="37638" y="2449"/>
                </a:lnTo>
                <a:lnTo>
                  <a:pt x="2778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69" name="object 16"/>
          <p:cNvSpPr/>
          <p:nvPr/>
        </p:nvSpPr>
        <p:spPr>
          <a:xfrm>
            <a:off x="3517226" y="322905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90" y="0"/>
                </a:moveTo>
                <a:lnTo>
                  <a:pt x="17395" y="1565"/>
                </a:lnTo>
                <a:lnTo>
                  <a:pt x="8421" y="7051"/>
                </a:lnTo>
                <a:lnTo>
                  <a:pt x="2453" y="15260"/>
                </a:lnTo>
                <a:lnTo>
                  <a:pt x="0" y="25105"/>
                </a:lnTo>
                <a:lnTo>
                  <a:pt x="1570" y="35499"/>
                </a:lnTo>
                <a:lnTo>
                  <a:pt x="7059" y="44473"/>
                </a:lnTo>
                <a:lnTo>
                  <a:pt x="15272" y="50441"/>
                </a:lnTo>
                <a:lnTo>
                  <a:pt x="25121" y="52894"/>
                </a:lnTo>
                <a:lnTo>
                  <a:pt x="35517" y="51324"/>
                </a:lnTo>
                <a:lnTo>
                  <a:pt x="44489" y="45846"/>
                </a:lnTo>
                <a:lnTo>
                  <a:pt x="50451" y="37633"/>
                </a:lnTo>
                <a:lnTo>
                  <a:pt x="52896" y="27781"/>
                </a:lnTo>
                <a:lnTo>
                  <a:pt x="51316" y="17389"/>
                </a:lnTo>
                <a:lnTo>
                  <a:pt x="45843" y="8418"/>
                </a:lnTo>
                <a:lnTo>
                  <a:pt x="37637" y="2452"/>
                </a:lnTo>
                <a:lnTo>
                  <a:pt x="2779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0" name="object 17"/>
          <p:cNvSpPr/>
          <p:nvPr/>
        </p:nvSpPr>
        <p:spPr>
          <a:xfrm>
            <a:off x="3297218" y="370111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7785" y="0"/>
                </a:moveTo>
                <a:lnTo>
                  <a:pt x="17387" y="1569"/>
                </a:lnTo>
                <a:lnTo>
                  <a:pt x="8420" y="7044"/>
                </a:lnTo>
                <a:lnTo>
                  <a:pt x="2452" y="15253"/>
                </a:lnTo>
                <a:lnTo>
                  <a:pt x="0" y="25100"/>
                </a:lnTo>
                <a:lnTo>
                  <a:pt x="1576" y="35490"/>
                </a:lnTo>
                <a:lnTo>
                  <a:pt x="7051" y="44464"/>
                </a:lnTo>
                <a:lnTo>
                  <a:pt x="15262" y="50432"/>
                </a:lnTo>
                <a:lnTo>
                  <a:pt x="25113" y="52885"/>
                </a:lnTo>
                <a:lnTo>
                  <a:pt x="35510" y="51314"/>
                </a:lnTo>
                <a:lnTo>
                  <a:pt x="44475" y="45836"/>
                </a:lnTo>
                <a:lnTo>
                  <a:pt x="50438" y="37630"/>
                </a:lnTo>
                <a:lnTo>
                  <a:pt x="52893" y="27787"/>
                </a:lnTo>
                <a:lnTo>
                  <a:pt x="51334" y="17393"/>
                </a:lnTo>
                <a:lnTo>
                  <a:pt x="45852" y="8425"/>
                </a:lnTo>
                <a:lnTo>
                  <a:pt x="37638" y="2456"/>
                </a:lnTo>
                <a:lnTo>
                  <a:pt x="2778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1" name="object 18"/>
          <p:cNvSpPr/>
          <p:nvPr/>
        </p:nvSpPr>
        <p:spPr>
          <a:xfrm>
            <a:off x="3989046" y="344917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88" y="0"/>
                </a:moveTo>
                <a:lnTo>
                  <a:pt x="17400" y="1576"/>
                </a:lnTo>
                <a:lnTo>
                  <a:pt x="8425" y="7056"/>
                </a:lnTo>
                <a:lnTo>
                  <a:pt x="2454" y="15265"/>
                </a:lnTo>
                <a:lnTo>
                  <a:pt x="0" y="25109"/>
                </a:lnTo>
                <a:lnTo>
                  <a:pt x="1576" y="35497"/>
                </a:lnTo>
                <a:lnTo>
                  <a:pt x="7051" y="44471"/>
                </a:lnTo>
                <a:lnTo>
                  <a:pt x="15262" y="50439"/>
                </a:lnTo>
                <a:lnTo>
                  <a:pt x="25113" y="52892"/>
                </a:lnTo>
                <a:lnTo>
                  <a:pt x="35510" y="51322"/>
                </a:lnTo>
                <a:lnTo>
                  <a:pt x="44482" y="45836"/>
                </a:lnTo>
                <a:lnTo>
                  <a:pt x="50447" y="37628"/>
                </a:lnTo>
                <a:lnTo>
                  <a:pt x="52900" y="27787"/>
                </a:lnTo>
                <a:lnTo>
                  <a:pt x="51334" y="17400"/>
                </a:lnTo>
                <a:lnTo>
                  <a:pt x="45846" y="8425"/>
                </a:lnTo>
                <a:lnTo>
                  <a:pt x="37634" y="2454"/>
                </a:lnTo>
                <a:lnTo>
                  <a:pt x="277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2" name="object 19"/>
          <p:cNvSpPr/>
          <p:nvPr/>
        </p:nvSpPr>
        <p:spPr>
          <a:xfrm>
            <a:off x="3827286" y="3894187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2992" y="0"/>
                </a:moveTo>
                <a:lnTo>
                  <a:pt x="13037" y="3347"/>
                </a:lnTo>
                <a:lnTo>
                  <a:pt x="5154" y="10296"/>
                </a:lnTo>
                <a:lnTo>
                  <a:pt x="705" y="19415"/>
                </a:lnTo>
                <a:lnTo>
                  <a:pt x="0" y="29539"/>
                </a:lnTo>
                <a:lnTo>
                  <a:pt x="3347" y="39504"/>
                </a:lnTo>
                <a:lnTo>
                  <a:pt x="10293" y="47386"/>
                </a:lnTo>
                <a:lnTo>
                  <a:pt x="19415" y="51835"/>
                </a:lnTo>
                <a:lnTo>
                  <a:pt x="29543" y="52541"/>
                </a:lnTo>
                <a:lnTo>
                  <a:pt x="39504" y="49194"/>
                </a:lnTo>
                <a:lnTo>
                  <a:pt x="47388" y="42242"/>
                </a:lnTo>
                <a:lnTo>
                  <a:pt x="51839" y="33120"/>
                </a:lnTo>
                <a:lnTo>
                  <a:pt x="52541" y="22996"/>
                </a:lnTo>
                <a:lnTo>
                  <a:pt x="49181" y="13037"/>
                </a:lnTo>
                <a:lnTo>
                  <a:pt x="42226" y="5154"/>
                </a:lnTo>
                <a:lnTo>
                  <a:pt x="33109" y="705"/>
                </a:lnTo>
                <a:lnTo>
                  <a:pt x="2299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3" name="object 20"/>
          <p:cNvSpPr/>
          <p:nvPr/>
        </p:nvSpPr>
        <p:spPr>
          <a:xfrm>
            <a:off x="3459165" y="3256276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5" y="0"/>
                </a:moveTo>
                <a:lnTo>
                  <a:pt x="13042" y="3352"/>
                </a:lnTo>
                <a:lnTo>
                  <a:pt x="5158" y="10307"/>
                </a:lnTo>
                <a:lnTo>
                  <a:pt x="706" y="19426"/>
                </a:lnTo>
                <a:lnTo>
                  <a:pt x="0" y="29546"/>
                </a:lnTo>
                <a:lnTo>
                  <a:pt x="3352" y="39509"/>
                </a:lnTo>
                <a:lnTo>
                  <a:pt x="10302" y="47399"/>
                </a:lnTo>
                <a:lnTo>
                  <a:pt x="19422" y="51852"/>
                </a:lnTo>
                <a:lnTo>
                  <a:pt x="29550" y="52559"/>
                </a:lnTo>
                <a:lnTo>
                  <a:pt x="39522" y="49212"/>
                </a:lnTo>
                <a:lnTo>
                  <a:pt x="47404" y="42255"/>
                </a:lnTo>
                <a:lnTo>
                  <a:pt x="51852" y="33132"/>
                </a:lnTo>
                <a:lnTo>
                  <a:pt x="52554" y="23007"/>
                </a:lnTo>
                <a:lnTo>
                  <a:pt x="49199" y="13042"/>
                </a:lnTo>
                <a:lnTo>
                  <a:pt x="42244" y="5158"/>
                </a:lnTo>
                <a:lnTo>
                  <a:pt x="33126" y="706"/>
                </a:lnTo>
                <a:lnTo>
                  <a:pt x="2300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4" name="object 21"/>
          <p:cNvSpPr/>
          <p:nvPr/>
        </p:nvSpPr>
        <p:spPr>
          <a:xfrm>
            <a:off x="3324426" y="3759379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0" y="0"/>
                </a:moveTo>
                <a:lnTo>
                  <a:pt x="13030" y="3354"/>
                </a:lnTo>
                <a:lnTo>
                  <a:pt x="5153" y="10304"/>
                </a:lnTo>
                <a:lnTo>
                  <a:pt x="704" y="19423"/>
                </a:lnTo>
                <a:lnTo>
                  <a:pt x="0" y="29546"/>
                </a:lnTo>
                <a:lnTo>
                  <a:pt x="3352" y="39511"/>
                </a:lnTo>
                <a:lnTo>
                  <a:pt x="10302" y="47390"/>
                </a:lnTo>
                <a:lnTo>
                  <a:pt x="19421" y="51842"/>
                </a:lnTo>
                <a:lnTo>
                  <a:pt x="29545" y="52552"/>
                </a:lnTo>
                <a:lnTo>
                  <a:pt x="39509" y="49201"/>
                </a:lnTo>
                <a:lnTo>
                  <a:pt x="47394" y="42249"/>
                </a:lnTo>
                <a:lnTo>
                  <a:pt x="51846" y="33127"/>
                </a:lnTo>
                <a:lnTo>
                  <a:pt x="52552" y="23003"/>
                </a:lnTo>
                <a:lnTo>
                  <a:pt x="49199" y="13044"/>
                </a:lnTo>
                <a:lnTo>
                  <a:pt x="42244" y="5154"/>
                </a:lnTo>
                <a:lnTo>
                  <a:pt x="33124" y="703"/>
                </a:lnTo>
                <a:lnTo>
                  <a:pt x="230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5" name="object 22"/>
          <p:cNvSpPr/>
          <p:nvPr/>
        </p:nvSpPr>
        <p:spPr>
          <a:xfrm>
            <a:off x="3962017" y="3391083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5" y="0"/>
                </a:moveTo>
                <a:lnTo>
                  <a:pt x="13040" y="3352"/>
                </a:lnTo>
                <a:lnTo>
                  <a:pt x="5161" y="10307"/>
                </a:lnTo>
                <a:lnTo>
                  <a:pt x="709" y="19426"/>
                </a:lnTo>
                <a:lnTo>
                  <a:pt x="0" y="29547"/>
                </a:lnTo>
                <a:lnTo>
                  <a:pt x="3350" y="39509"/>
                </a:lnTo>
                <a:lnTo>
                  <a:pt x="10307" y="47394"/>
                </a:lnTo>
                <a:lnTo>
                  <a:pt x="19429" y="51847"/>
                </a:lnTo>
                <a:lnTo>
                  <a:pt x="29550" y="52557"/>
                </a:lnTo>
                <a:lnTo>
                  <a:pt x="39507" y="49212"/>
                </a:lnTo>
                <a:lnTo>
                  <a:pt x="47397" y="42255"/>
                </a:lnTo>
                <a:lnTo>
                  <a:pt x="51850" y="33131"/>
                </a:lnTo>
                <a:lnTo>
                  <a:pt x="52557" y="23002"/>
                </a:lnTo>
                <a:lnTo>
                  <a:pt x="49210" y="13030"/>
                </a:lnTo>
                <a:lnTo>
                  <a:pt x="42253" y="5153"/>
                </a:lnTo>
                <a:lnTo>
                  <a:pt x="33130" y="704"/>
                </a:lnTo>
                <a:lnTo>
                  <a:pt x="2300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6" name="object 23"/>
          <p:cNvSpPr/>
          <p:nvPr/>
        </p:nvSpPr>
        <p:spPr>
          <a:xfrm>
            <a:off x="3879794" y="3857313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82" y="0"/>
                </a:moveTo>
                <a:lnTo>
                  <a:pt x="18593" y="1062"/>
                </a:lnTo>
                <a:lnTo>
                  <a:pt x="9363" y="6092"/>
                </a:lnTo>
                <a:lnTo>
                  <a:pt x="2800" y="14315"/>
                </a:lnTo>
                <a:lnTo>
                  <a:pt x="0" y="24071"/>
                </a:lnTo>
                <a:lnTo>
                  <a:pt x="1062" y="34162"/>
                </a:lnTo>
                <a:lnTo>
                  <a:pt x="6086" y="43392"/>
                </a:lnTo>
                <a:lnTo>
                  <a:pt x="14306" y="49949"/>
                </a:lnTo>
                <a:lnTo>
                  <a:pt x="24066" y="52747"/>
                </a:lnTo>
                <a:lnTo>
                  <a:pt x="34164" y="51681"/>
                </a:lnTo>
                <a:lnTo>
                  <a:pt x="43399" y="46643"/>
                </a:lnTo>
                <a:lnTo>
                  <a:pt x="49950" y="38433"/>
                </a:lnTo>
                <a:lnTo>
                  <a:pt x="52749" y="28681"/>
                </a:lnTo>
                <a:lnTo>
                  <a:pt x="51685" y="18588"/>
                </a:lnTo>
                <a:lnTo>
                  <a:pt x="46650" y="9356"/>
                </a:lnTo>
                <a:lnTo>
                  <a:pt x="38434" y="2799"/>
                </a:lnTo>
                <a:lnTo>
                  <a:pt x="28682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7" name="object 24"/>
          <p:cNvSpPr/>
          <p:nvPr/>
        </p:nvSpPr>
        <p:spPr>
          <a:xfrm>
            <a:off x="3406553" y="329305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84" y="0"/>
                </a:moveTo>
                <a:lnTo>
                  <a:pt x="18593" y="1058"/>
                </a:lnTo>
                <a:lnTo>
                  <a:pt x="9363" y="6086"/>
                </a:lnTo>
                <a:lnTo>
                  <a:pt x="2800" y="14311"/>
                </a:lnTo>
                <a:lnTo>
                  <a:pt x="0" y="24069"/>
                </a:lnTo>
                <a:lnTo>
                  <a:pt x="1062" y="34161"/>
                </a:lnTo>
                <a:lnTo>
                  <a:pt x="6086" y="43386"/>
                </a:lnTo>
                <a:lnTo>
                  <a:pt x="14304" y="49945"/>
                </a:lnTo>
                <a:lnTo>
                  <a:pt x="24060" y="52747"/>
                </a:lnTo>
                <a:lnTo>
                  <a:pt x="34154" y="51685"/>
                </a:lnTo>
                <a:lnTo>
                  <a:pt x="43386" y="46650"/>
                </a:lnTo>
                <a:lnTo>
                  <a:pt x="49945" y="38434"/>
                </a:lnTo>
                <a:lnTo>
                  <a:pt x="52749" y="28682"/>
                </a:lnTo>
                <a:lnTo>
                  <a:pt x="51690" y="18593"/>
                </a:lnTo>
                <a:lnTo>
                  <a:pt x="46662" y="9363"/>
                </a:lnTo>
                <a:lnTo>
                  <a:pt x="38439" y="2803"/>
                </a:lnTo>
                <a:lnTo>
                  <a:pt x="28684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8" name="object 25"/>
          <p:cNvSpPr/>
          <p:nvPr/>
        </p:nvSpPr>
        <p:spPr>
          <a:xfrm>
            <a:off x="3361179" y="381192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78" y="0"/>
                </a:moveTo>
                <a:lnTo>
                  <a:pt x="18586" y="1064"/>
                </a:lnTo>
                <a:lnTo>
                  <a:pt x="9361" y="6094"/>
                </a:lnTo>
                <a:lnTo>
                  <a:pt x="2798" y="14310"/>
                </a:lnTo>
                <a:lnTo>
                  <a:pt x="0" y="24063"/>
                </a:lnTo>
                <a:lnTo>
                  <a:pt x="1065" y="34156"/>
                </a:lnTo>
                <a:lnTo>
                  <a:pt x="6097" y="43394"/>
                </a:lnTo>
                <a:lnTo>
                  <a:pt x="14315" y="49944"/>
                </a:lnTo>
                <a:lnTo>
                  <a:pt x="24071" y="52739"/>
                </a:lnTo>
                <a:lnTo>
                  <a:pt x="34165" y="51675"/>
                </a:lnTo>
                <a:lnTo>
                  <a:pt x="43397" y="46645"/>
                </a:lnTo>
                <a:lnTo>
                  <a:pt x="49954" y="38433"/>
                </a:lnTo>
                <a:lnTo>
                  <a:pt x="52754" y="28676"/>
                </a:lnTo>
                <a:lnTo>
                  <a:pt x="51691" y="18579"/>
                </a:lnTo>
                <a:lnTo>
                  <a:pt x="46661" y="9345"/>
                </a:lnTo>
                <a:lnTo>
                  <a:pt x="38436" y="2795"/>
                </a:lnTo>
                <a:lnTo>
                  <a:pt x="2867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79" name="object 26"/>
          <p:cNvSpPr/>
          <p:nvPr/>
        </p:nvSpPr>
        <p:spPr>
          <a:xfrm>
            <a:off x="3925166" y="3338451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73" y="0"/>
                </a:moveTo>
                <a:lnTo>
                  <a:pt x="18582" y="1063"/>
                </a:lnTo>
                <a:lnTo>
                  <a:pt x="9351" y="6088"/>
                </a:lnTo>
                <a:lnTo>
                  <a:pt x="2796" y="14305"/>
                </a:lnTo>
                <a:lnTo>
                  <a:pt x="0" y="24063"/>
                </a:lnTo>
                <a:lnTo>
                  <a:pt x="1063" y="34161"/>
                </a:lnTo>
                <a:lnTo>
                  <a:pt x="6088" y="43400"/>
                </a:lnTo>
                <a:lnTo>
                  <a:pt x="14307" y="49945"/>
                </a:lnTo>
                <a:lnTo>
                  <a:pt x="24068" y="52741"/>
                </a:lnTo>
                <a:lnTo>
                  <a:pt x="34166" y="51680"/>
                </a:lnTo>
                <a:lnTo>
                  <a:pt x="43400" y="46651"/>
                </a:lnTo>
                <a:lnTo>
                  <a:pt x="49950" y="38434"/>
                </a:lnTo>
                <a:lnTo>
                  <a:pt x="52746" y="28678"/>
                </a:lnTo>
                <a:lnTo>
                  <a:pt x="51682" y="18584"/>
                </a:lnTo>
                <a:lnTo>
                  <a:pt x="46651" y="9351"/>
                </a:lnTo>
                <a:lnTo>
                  <a:pt x="38428" y="2796"/>
                </a:lnTo>
                <a:lnTo>
                  <a:pt x="2867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0" name="object 27"/>
          <p:cNvSpPr/>
          <p:nvPr/>
        </p:nvSpPr>
        <p:spPr>
          <a:xfrm>
            <a:off x="3925166" y="3811920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8" y="0"/>
                </a:moveTo>
                <a:lnTo>
                  <a:pt x="14307" y="2795"/>
                </a:lnTo>
                <a:lnTo>
                  <a:pt x="6088" y="9345"/>
                </a:lnTo>
                <a:lnTo>
                  <a:pt x="1063" y="18579"/>
                </a:lnTo>
                <a:lnTo>
                  <a:pt x="0" y="28676"/>
                </a:lnTo>
                <a:lnTo>
                  <a:pt x="2796" y="38433"/>
                </a:lnTo>
                <a:lnTo>
                  <a:pt x="9351" y="46645"/>
                </a:lnTo>
                <a:lnTo>
                  <a:pt x="18582" y="51675"/>
                </a:lnTo>
                <a:lnTo>
                  <a:pt x="28673" y="52739"/>
                </a:lnTo>
                <a:lnTo>
                  <a:pt x="38428" y="49944"/>
                </a:lnTo>
                <a:lnTo>
                  <a:pt x="46651" y="43394"/>
                </a:lnTo>
                <a:lnTo>
                  <a:pt x="51682" y="34156"/>
                </a:lnTo>
                <a:lnTo>
                  <a:pt x="52746" y="24063"/>
                </a:lnTo>
                <a:lnTo>
                  <a:pt x="49950" y="14310"/>
                </a:lnTo>
                <a:lnTo>
                  <a:pt x="43400" y="6094"/>
                </a:lnTo>
                <a:lnTo>
                  <a:pt x="34166" y="1064"/>
                </a:lnTo>
                <a:lnTo>
                  <a:pt x="2406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1" name="object 28"/>
          <p:cNvSpPr/>
          <p:nvPr/>
        </p:nvSpPr>
        <p:spPr>
          <a:xfrm>
            <a:off x="3361179" y="333844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71" y="0"/>
                </a:moveTo>
                <a:lnTo>
                  <a:pt x="14315" y="2796"/>
                </a:lnTo>
                <a:lnTo>
                  <a:pt x="6097" y="9351"/>
                </a:lnTo>
                <a:lnTo>
                  <a:pt x="1065" y="18584"/>
                </a:lnTo>
                <a:lnTo>
                  <a:pt x="0" y="28678"/>
                </a:lnTo>
                <a:lnTo>
                  <a:pt x="2798" y="38434"/>
                </a:lnTo>
                <a:lnTo>
                  <a:pt x="9361" y="46651"/>
                </a:lnTo>
                <a:lnTo>
                  <a:pt x="18586" y="51682"/>
                </a:lnTo>
                <a:lnTo>
                  <a:pt x="28678" y="52746"/>
                </a:lnTo>
                <a:lnTo>
                  <a:pt x="38436" y="49950"/>
                </a:lnTo>
                <a:lnTo>
                  <a:pt x="46661" y="43400"/>
                </a:lnTo>
                <a:lnTo>
                  <a:pt x="51691" y="34161"/>
                </a:lnTo>
                <a:lnTo>
                  <a:pt x="52754" y="24063"/>
                </a:lnTo>
                <a:lnTo>
                  <a:pt x="49954" y="14305"/>
                </a:lnTo>
                <a:lnTo>
                  <a:pt x="43397" y="6088"/>
                </a:lnTo>
                <a:lnTo>
                  <a:pt x="34165" y="1063"/>
                </a:lnTo>
                <a:lnTo>
                  <a:pt x="2407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2" name="object 29"/>
          <p:cNvSpPr/>
          <p:nvPr/>
        </p:nvSpPr>
        <p:spPr>
          <a:xfrm>
            <a:off x="3406553" y="3857313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0" y="0"/>
                </a:moveTo>
                <a:lnTo>
                  <a:pt x="14304" y="2798"/>
                </a:lnTo>
                <a:lnTo>
                  <a:pt x="6086" y="9355"/>
                </a:lnTo>
                <a:lnTo>
                  <a:pt x="1062" y="18587"/>
                </a:lnTo>
                <a:lnTo>
                  <a:pt x="0" y="28681"/>
                </a:lnTo>
                <a:lnTo>
                  <a:pt x="2800" y="38437"/>
                </a:lnTo>
                <a:lnTo>
                  <a:pt x="9363" y="46655"/>
                </a:lnTo>
                <a:lnTo>
                  <a:pt x="18593" y="51685"/>
                </a:lnTo>
                <a:lnTo>
                  <a:pt x="28684" y="52747"/>
                </a:lnTo>
                <a:lnTo>
                  <a:pt x="38439" y="49948"/>
                </a:lnTo>
                <a:lnTo>
                  <a:pt x="46662" y="43391"/>
                </a:lnTo>
                <a:lnTo>
                  <a:pt x="51690" y="34161"/>
                </a:lnTo>
                <a:lnTo>
                  <a:pt x="52749" y="24071"/>
                </a:lnTo>
                <a:lnTo>
                  <a:pt x="49945" y="14319"/>
                </a:lnTo>
                <a:lnTo>
                  <a:pt x="43386" y="6103"/>
                </a:lnTo>
                <a:lnTo>
                  <a:pt x="34154" y="1066"/>
                </a:lnTo>
                <a:lnTo>
                  <a:pt x="2406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3" name="object 30"/>
          <p:cNvSpPr/>
          <p:nvPr/>
        </p:nvSpPr>
        <p:spPr>
          <a:xfrm>
            <a:off x="3879794" y="329305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6" y="0"/>
                </a:moveTo>
                <a:lnTo>
                  <a:pt x="14306" y="2802"/>
                </a:lnTo>
                <a:lnTo>
                  <a:pt x="6086" y="9361"/>
                </a:lnTo>
                <a:lnTo>
                  <a:pt x="1062" y="18591"/>
                </a:lnTo>
                <a:lnTo>
                  <a:pt x="0" y="28682"/>
                </a:lnTo>
                <a:lnTo>
                  <a:pt x="2800" y="38438"/>
                </a:lnTo>
                <a:lnTo>
                  <a:pt x="9363" y="46661"/>
                </a:lnTo>
                <a:lnTo>
                  <a:pt x="18593" y="51689"/>
                </a:lnTo>
                <a:lnTo>
                  <a:pt x="28682" y="52747"/>
                </a:lnTo>
                <a:lnTo>
                  <a:pt x="38434" y="49943"/>
                </a:lnTo>
                <a:lnTo>
                  <a:pt x="46650" y="43384"/>
                </a:lnTo>
                <a:lnTo>
                  <a:pt x="51685" y="34160"/>
                </a:lnTo>
                <a:lnTo>
                  <a:pt x="52749" y="24069"/>
                </a:lnTo>
                <a:lnTo>
                  <a:pt x="49950" y="14315"/>
                </a:lnTo>
                <a:lnTo>
                  <a:pt x="43399" y="6097"/>
                </a:lnTo>
                <a:lnTo>
                  <a:pt x="34164" y="1062"/>
                </a:lnTo>
                <a:lnTo>
                  <a:pt x="2406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4" name="object 31"/>
          <p:cNvSpPr/>
          <p:nvPr/>
        </p:nvSpPr>
        <p:spPr>
          <a:xfrm>
            <a:off x="3962017" y="3759379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50" y="0"/>
                </a:moveTo>
                <a:lnTo>
                  <a:pt x="19429" y="703"/>
                </a:lnTo>
                <a:lnTo>
                  <a:pt x="10307" y="5154"/>
                </a:lnTo>
                <a:lnTo>
                  <a:pt x="3350" y="13044"/>
                </a:lnTo>
                <a:lnTo>
                  <a:pt x="0" y="23003"/>
                </a:lnTo>
                <a:lnTo>
                  <a:pt x="709" y="33127"/>
                </a:lnTo>
                <a:lnTo>
                  <a:pt x="5161" y="42249"/>
                </a:lnTo>
                <a:lnTo>
                  <a:pt x="13040" y="49201"/>
                </a:lnTo>
                <a:lnTo>
                  <a:pt x="23005" y="52552"/>
                </a:lnTo>
                <a:lnTo>
                  <a:pt x="33130" y="51842"/>
                </a:lnTo>
                <a:lnTo>
                  <a:pt x="42253" y="47390"/>
                </a:lnTo>
                <a:lnTo>
                  <a:pt x="49210" y="39511"/>
                </a:lnTo>
                <a:lnTo>
                  <a:pt x="52557" y="29546"/>
                </a:lnTo>
                <a:lnTo>
                  <a:pt x="51850" y="19423"/>
                </a:lnTo>
                <a:lnTo>
                  <a:pt x="47397" y="10304"/>
                </a:lnTo>
                <a:lnTo>
                  <a:pt x="39507" y="3354"/>
                </a:lnTo>
                <a:lnTo>
                  <a:pt x="2955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5" name="object 32"/>
          <p:cNvSpPr/>
          <p:nvPr/>
        </p:nvSpPr>
        <p:spPr>
          <a:xfrm>
            <a:off x="3324426" y="3391083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45" y="0"/>
                </a:moveTo>
                <a:lnTo>
                  <a:pt x="19421" y="704"/>
                </a:lnTo>
                <a:lnTo>
                  <a:pt x="10302" y="5153"/>
                </a:lnTo>
                <a:lnTo>
                  <a:pt x="3352" y="13030"/>
                </a:lnTo>
                <a:lnTo>
                  <a:pt x="0" y="23002"/>
                </a:lnTo>
                <a:lnTo>
                  <a:pt x="704" y="33131"/>
                </a:lnTo>
                <a:lnTo>
                  <a:pt x="5153" y="42255"/>
                </a:lnTo>
                <a:lnTo>
                  <a:pt x="13030" y="49212"/>
                </a:lnTo>
                <a:lnTo>
                  <a:pt x="23000" y="52557"/>
                </a:lnTo>
                <a:lnTo>
                  <a:pt x="33124" y="51847"/>
                </a:lnTo>
                <a:lnTo>
                  <a:pt x="42244" y="47394"/>
                </a:lnTo>
                <a:lnTo>
                  <a:pt x="49199" y="39509"/>
                </a:lnTo>
                <a:lnTo>
                  <a:pt x="52552" y="29547"/>
                </a:lnTo>
                <a:lnTo>
                  <a:pt x="51846" y="19426"/>
                </a:lnTo>
                <a:lnTo>
                  <a:pt x="47394" y="10307"/>
                </a:lnTo>
                <a:lnTo>
                  <a:pt x="39509" y="3352"/>
                </a:lnTo>
                <a:lnTo>
                  <a:pt x="29545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6" name="object 33"/>
          <p:cNvSpPr/>
          <p:nvPr/>
        </p:nvSpPr>
        <p:spPr>
          <a:xfrm>
            <a:off x="3459165" y="3894187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50" y="0"/>
                </a:moveTo>
                <a:lnTo>
                  <a:pt x="19422" y="701"/>
                </a:lnTo>
                <a:lnTo>
                  <a:pt x="10302" y="5149"/>
                </a:lnTo>
                <a:lnTo>
                  <a:pt x="3352" y="13031"/>
                </a:lnTo>
                <a:lnTo>
                  <a:pt x="0" y="22996"/>
                </a:lnTo>
                <a:lnTo>
                  <a:pt x="706" y="33120"/>
                </a:lnTo>
                <a:lnTo>
                  <a:pt x="5158" y="42239"/>
                </a:lnTo>
                <a:lnTo>
                  <a:pt x="13042" y="49188"/>
                </a:lnTo>
                <a:lnTo>
                  <a:pt x="23005" y="52543"/>
                </a:lnTo>
                <a:lnTo>
                  <a:pt x="33126" y="51840"/>
                </a:lnTo>
                <a:lnTo>
                  <a:pt x="42244" y="47388"/>
                </a:lnTo>
                <a:lnTo>
                  <a:pt x="49199" y="39498"/>
                </a:lnTo>
                <a:lnTo>
                  <a:pt x="52554" y="29540"/>
                </a:lnTo>
                <a:lnTo>
                  <a:pt x="51852" y="19416"/>
                </a:lnTo>
                <a:lnTo>
                  <a:pt x="47404" y="10298"/>
                </a:lnTo>
                <a:lnTo>
                  <a:pt x="39522" y="3354"/>
                </a:lnTo>
                <a:lnTo>
                  <a:pt x="2955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7" name="object 34"/>
          <p:cNvSpPr/>
          <p:nvPr/>
        </p:nvSpPr>
        <p:spPr>
          <a:xfrm>
            <a:off x="3827286" y="3256276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43" y="0"/>
                </a:moveTo>
                <a:lnTo>
                  <a:pt x="19415" y="706"/>
                </a:lnTo>
                <a:lnTo>
                  <a:pt x="10293" y="5158"/>
                </a:lnTo>
                <a:lnTo>
                  <a:pt x="3347" y="13042"/>
                </a:lnTo>
                <a:lnTo>
                  <a:pt x="0" y="23007"/>
                </a:lnTo>
                <a:lnTo>
                  <a:pt x="705" y="33132"/>
                </a:lnTo>
                <a:lnTo>
                  <a:pt x="5154" y="42255"/>
                </a:lnTo>
                <a:lnTo>
                  <a:pt x="13037" y="49212"/>
                </a:lnTo>
                <a:lnTo>
                  <a:pt x="22992" y="52559"/>
                </a:lnTo>
                <a:lnTo>
                  <a:pt x="33109" y="51852"/>
                </a:lnTo>
                <a:lnTo>
                  <a:pt x="42226" y="47399"/>
                </a:lnTo>
                <a:lnTo>
                  <a:pt x="49181" y="39509"/>
                </a:lnTo>
                <a:lnTo>
                  <a:pt x="52541" y="29546"/>
                </a:lnTo>
                <a:lnTo>
                  <a:pt x="51839" y="19426"/>
                </a:lnTo>
                <a:lnTo>
                  <a:pt x="47388" y="10307"/>
                </a:lnTo>
                <a:lnTo>
                  <a:pt x="39504" y="3352"/>
                </a:lnTo>
                <a:lnTo>
                  <a:pt x="2954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8" name="object 35"/>
          <p:cNvSpPr/>
          <p:nvPr/>
        </p:nvSpPr>
        <p:spPr>
          <a:xfrm>
            <a:off x="3989046" y="370111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13" y="0"/>
                </a:moveTo>
                <a:lnTo>
                  <a:pt x="15262" y="2454"/>
                </a:lnTo>
                <a:lnTo>
                  <a:pt x="7051" y="8425"/>
                </a:lnTo>
                <a:lnTo>
                  <a:pt x="1576" y="17400"/>
                </a:lnTo>
                <a:lnTo>
                  <a:pt x="0" y="27788"/>
                </a:lnTo>
                <a:lnTo>
                  <a:pt x="2454" y="37633"/>
                </a:lnTo>
                <a:lnTo>
                  <a:pt x="8425" y="45841"/>
                </a:lnTo>
                <a:lnTo>
                  <a:pt x="17400" y="51322"/>
                </a:lnTo>
                <a:lnTo>
                  <a:pt x="27788" y="52891"/>
                </a:lnTo>
                <a:lnTo>
                  <a:pt x="37634" y="50434"/>
                </a:lnTo>
                <a:lnTo>
                  <a:pt x="45846" y="44465"/>
                </a:lnTo>
                <a:lnTo>
                  <a:pt x="51334" y="35497"/>
                </a:lnTo>
                <a:lnTo>
                  <a:pt x="52900" y="25102"/>
                </a:lnTo>
                <a:lnTo>
                  <a:pt x="50447" y="15255"/>
                </a:lnTo>
                <a:lnTo>
                  <a:pt x="44482" y="7049"/>
                </a:lnTo>
                <a:lnTo>
                  <a:pt x="35510" y="1576"/>
                </a:lnTo>
                <a:lnTo>
                  <a:pt x="2511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89" name="object 36"/>
          <p:cNvSpPr/>
          <p:nvPr/>
        </p:nvSpPr>
        <p:spPr>
          <a:xfrm>
            <a:off x="3297218" y="3449181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5113" y="0"/>
                </a:moveTo>
                <a:lnTo>
                  <a:pt x="15262" y="2449"/>
                </a:lnTo>
                <a:lnTo>
                  <a:pt x="7051" y="8416"/>
                </a:lnTo>
                <a:lnTo>
                  <a:pt x="1576" y="17389"/>
                </a:lnTo>
                <a:lnTo>
                  <a:pt x="0" y="27783"/>
                </a:lnTo>
                <a:lnTo>
                  <a:pt x="2452" y="37628"/>
                </a:lnTo>
                <a:lnTo>
                  <a:pt x="8420" y="45837"/>
                </a:lnTo>
                <a:lnTo>
                  <a:pt x="17387" y="51324"/>
                </a:lnTo>
                <a:lnTo>
                  <a:pt x="27785" y="52894"/>
                </a:lnTo>
                <a:lnTo>
                  <a:pt x="37638" y="50441"/>
                </a:lnTo>
                <a:lnTo>
                  <a:pt x="45852" y="44473"/>
                </a:lnTo>
                <a:lnTo>
                  <a:pt x="51334" y="35499"/>
                </a:lnTo>
                <a:lnTo>
                  <a:pt x="52893" y="25104"/>
                </a:lnTo>
                <a:lnTo>
                  <a:pt x="50438" y="15257"/>
                </a:lnTo>
                <a:lnTo>
                  <a:pt x="44475" y="7051"/>
                </a:lnTo>
                <a:lnTo>
                  <a:pt x="35510" y="1578"/>
                </a:lnTo>
                <a:lnTo>
                  <a:pt x="2511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0" name="object 37"/>
          <p:cNvSpPr/>
          <p:nvPr/>
        </p:nvSpPr>
        <p:spPr>
          <a:xfrm>
            <a:off x="3517226" y="3921228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21" y="0"/>
                </a:moveTo>
                <a:lnTo>
                  <a:pt x="15272" y="2449"/>
                </a:lnTo>
                <a:lnTo>
                  <a:pt x="7059" y="8412"/>
                </a:lnTo>
                <a:lnTo>
                  <a:pt x="1570" y="17384"/>
                </a:lnTo>
                <a:lnTo>
                  <a:pt x="0" y="27781"/>
                </a:lnTo>
                <a:lnTo>
                  <a:pt x="2453" y="37632"/>
                </a:lnTo>
                <a:lnTo>
                  <a:pt x="8421" y="45843"/>
                </a:lnTo>
                <a:lnTo>
                  <a:pt x="17395" y="51318"/>
                </a:lnTo>
                <a:lnTo>
                  <a:pt x="27790" y="52891"/>
                </a:lnTo>
                <a:lnTo>
                  <a:pt x="37637" y="50440"/>
                </a:lnTo>
                <a:lnTo>
                  <a:pt x="45843" y="44473"/>
                </a:lnTo>
                <a:lnTo>
                  <a:pt x="51316" y="35494"/>
                </a:lnTo>
                <a:lnTo>
                  <a:pt x="52896" y="25106"/>
                </a:lnTo>
                <a:lnTo>
                  <a:pt x="50451" y="15261"/>
                </a:lnTo>
                <a:lnTo>
                  <a:pt x="44489" y="7053"/>
                </a:lnTo>
                <a:lnTo>
                  <a:pt x="35517" y="1572"/>
                </a:lnTo>
                <a:lnTo>
                  <a:pt x="25121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1" name="object 38"/>
          <p:cNvSpPr/>
          <p:nvPr/>
        </p:nvSpPr>
        <p:spPr>
          <a:xfrm>
            <a:off x="3769033" y="322906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16" y="0"/>
                </a:moveTo>
                <a:lnTo>
                  <a:pt x="15271" y="2452"/>
                </a:lnTo>
                <a:lnTo>
                  <a:pt x="7062" y="8418"/>
                </a:lnTo>
                <a:lnTo>
                  <a:pt x="1576" y="17389"/>
                </a:lnTo>
                <a:lnTo>
                  <a:pt x="0" y="27779"/>
                </a:lnTo>
                <a:lnTo>
                  <a:pt x="2452" y="37627"/>
                </a:lnTo>
                <a:lnTo>
                  <a:pt x="8420" y="45836"/>
                </a:lnTo>
                <a:lnTo>
                  <a:pt x="17387" y="51311"/>
                </a:lnTo>
                <a:lnTo>
                  <a:pt x="27785" y="52889"/>
                </a:lnTo>
                <a:lnTo>
                  <a:pt x="37638" y="50439"/>
                </a:lnTo>
                <a:lnTo>
                  <a:pt x="45852" y="44473"/>
                </a:lnTo>
                <a:lnTo>
                  <a:pt x="51334" y="35499"/>
                </a:lnTo>
                <a:lnTo>
                  <a:pt x="52905" y="25104"/>
                </a:lnTo>
                <a:lnTo>
                  <a:pt x="50452" y="15256"/>
                </a:lnTo>
                <a:lnTo>
                  <a:pt x="44484" y="7046"/>
                </a:lnTo>
                <a:lnTo>
                  <a:pt x="35510" y="1565"/>
                </a:lnTo>
                <a:lnTo>
                  <a:pt x="2511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2" name="object 39"/>
          <p:cNvSpPr/>
          <p:nvPr/>
        </p:nvSpPr>
        <p:spPr>
          <a:xfrm>
            <a:off x="4005855" y="3639300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1"/>
                </a:lnTo>
                <a:lnTo>
                  <a:pt x="10887" y="4373"/>
                </a:lnTo>
                <a:lnTo>
                  <a:pt x="3838" y="11674"/>
                </a:lnTo>
                <a:lnTo>
                  <a:pt x="0" y="21463"/>
                </a:lnTo>
                <a:lnTo>
                  <a:pt x="253" y="31973"/>
                </a:lnTo>
                <a:lnTo>
                  <a:pt x="4379" y="41246"/>
                </a:lnTo>
                <a:lnTo>
                  <a:pt x="11685" y="48294"/>
                </a:lnTo>
                <a:lnTo>
                  <a:pt x="21475" y="52133"/>
                </a:lnTo>
                <a:lnTo>
                  <a:pt x="31980" y="51874"/>
                </a:lnTo>
                <a:lnTo>
                  <a:pt x="41252" y="47750"/>
                </a:lnTo>
                <a:lnTo>
                  <a:pt x="48300" y="40451"/>
                </a:lnTo>
                <a:lnTo>
                  <a:pt x="52133" y="30670"/>
                </a:lnTo>
                <a:lnTo>
                  <a:pt x="51873" y="20156"/>
                </a:lnTo>
                <a:lnTo>
                  <a:pt x="47745" y="10877"/>
                </a:lnTo>
                <a:lnTo>
                  <a:pt x="40446" y="3827"/>
                </a:lnTo>
                <a:lnTo>
                  <a:pt x="3067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3" name="object 40"/>
          <p:cNvSpPr/>
          <p:nvPr/>
        </p:nvSpPr>
        <p:spPr>
          <a:xfrm>
            <a:off x="3280811" y="3511394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7" y="251"/>
                </a:lnTo>
                <a:lnTo>
                  <a:pt x="10882" y="4373"/>
                </a:lnTo>
                <a:lnTo>
                  <a:pt x="3833" y="11674"/>
                </a:lnTo>
                <a:lnTo>
                  <a:pt x="0" y="21462"/>
                </a:lnTo>
                <a:lnTo>
                  <a:pt x="251" y="31966"/>
                </a:lnTo>
                <a:lnTo>
                  <a:pt x="4375" y="41236"/>
                </a:lnTo>
                <a:lnTo>
                  <a:pt x="11680" y="48287"/>
                </a:lnTo>
                <a:lnTo>
                  <a:pt x="21475" y="52133"/>
                </a:lnTo>
                <a:lnTo>
                  <a:pt x="31979" y="51874"/>
                </a:lnTo>
                <a:lnTo>
                  <a:pt x="41248" y="47748"/>
                </a:lnTo>
                <a:lnTo>
                  <a:pt x="48295" y="40446"/>
                </a:lnTo>
                <a:lnTo>
                  <a:pt x="52133" y="30657"/>
                </a:lnTo>
                <a:lnTo>
                  <a:pt x="51874" y="20145"/>
                </a:lnTo>
                <a:lnTo>
                  <a:pt x="47750" y="10871"/>
                </a:lnTo>
                <a:lnTo>
                  <a:pt x="40451" y="3825"/>
                </a:lnTo>
                <a:lnTo>
                  <a:pt x="3067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4" name="object 41"/>
          <p:cNvSpPr/>
          <p:nvPr/>
        </p:nvSpPr>
        <p:spPr>
          <a:xfrm>
            <a:off x="3579404" y="3938041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8"/>
                </a:lnTo>
                <a:lnTo>
                  <a:pt x="10887" y="4383"/>
                </a:lnTo>
                <a:lnTo>
                  <a:pt x="3838" y="11681"/>
                </a:lnTo>
                <a:lnTo>
                  <a:pt x="0" y="21463"/>
                </a:lnTo>
                <a:lnTo>
                  <a:pt x="266" y="31975"/>
                </a:lnTo>
                <a:lnTo>
                  <a:pt x="4395" y="41251"/>
                </a:lnTo>
                <a:lnTo>
                  <a:pt x="11699" y="48300"/>
                </a:lnTo>
                <a:lnTo>
                  <a:pt x="21488" y="52133"/>
                </a:lnTo>
                <a:lnTo>
                  <a:pt x="31991" y="51874"/>
                </a:lnTo>
                <a:lnTo>
                  <a:pt x="41260" y="47750"/>
                </a:lnTo>
                <a:lnTo>
                  <a:pt x="48307" y="40451"/>
                </a:lnTo>
                <a:lnTo>
                  <a:pt x="52146" y="30670"/>
                </a:lnTo>
                <a:lnTo>
                  <a:pt x="51887" y="20152"/>
                </a:lnTo>
                <a:lnTo>
                  <a:pt x="47761" y="10877"/>
                </a:lnTo>
                <a:lnTo>
                  <a:pt x="40459" y="3831"/>
                </a:lnTo>
                <a:lnTo>
                  <a:pt x="3067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295" name="object 42"/>
          <p:cNvSpPr/>
          <p:nvPr/>
        </p:nvSpPr>
        <p:spPr>
          <a:xfrm>
            <a:off x="3707250" y="3212639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8"/>
                </a:lnTo>
                <a:lnTo>
                  <a:pt x="10887" y="4384"/>
                </a:lnTo>
                <a:lnTo>
                  <a:pt x="3838" y="11687"/>
                </a:lnTo>
                <a:lnTo>
                  <a:pt x="0" y="21475"/>
                </a:lnTo>
                <a:lnTo>
                  <a:pt x="260" y="31979"/>
                </a:lnTo>
                <a:lnTo>
                  <a:pt x="4389" y="41249"/>
                </a:lnTo>
                <a:lnTo>
                  <a:pt x="11692" y="48300"/>
                </a:lnTo>
                <a:lnTo>
                  <a:pt x="21475" y="52146"/>
                </a:lnTo>
                <a:lnTo>
                  <a:pt x="31986" y="51887"/>
                </a:lnTo>
                <a:lnTo>
                  <a:pt x="41259" y="47761"/>
                </a:lnTo>
                <a:lnTo>
                  <a:pt x="48307" y="40459"/>
                </a:lnTo>
                <a:lnTo>
                  <a:pt x="52146" y="30670"/>
                </a:lnTo>
                <a:lnTo>
                  <a:pt x="51889" y="20159"/>
                </a:lnTo>
                <a:lnTo>
                  <a:pt x="47766" y="10887"/>
                </a:lnTo>
                <a:lnTo>
                  <a:pt x="40464" y="3838"/>
                </a:lnTo>
                <a:lnTo>
                  <a:pt x="3067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0" name="object 7"/>
          <p:cNvSpPr/>
          <p:nvPr/>
        </p:nvSpPr>
        <p:spPr>
          <a:xfrm>
            <a:off x="3628545" y="2163664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9" y="2078"/>
                </a:lnTo>
                <a:lnTo>
                  <a:pt x="7756" y="7746"/>
                </a:lnTo>
                <a:lnTo>
                  <a:pt x="2081" y="16159"/>
                </a:lnTo>
                <a:lnTo>
                  <a:pt x="0" y="26466"/>
                </a:lnTo>
                <a:lnTo>
                  <a:pt x="2081" y="36769"/>
                </a:lnTo>
                <a:lnTo>
                  <a:pt x="7756" y="45181"/>
                </a:lnTo>
                <a:lnTo>
                  <a:pt x="16169" y="50853"/>
                </a:lnTo>
                <a:lnTo>
                  <a:pt x="26466" y="52933"/>
                </a:lnTo>
                <a:lnTo>
                  <a:pt x="36769" y="50853"/>
                </a:lnTo>
                <a:lnTo>
                  <a:pt x="45181" y="45181"/>
                </a:lnTo>
                <a:lnTo>
                  <a:pt x="50853" y="36769"/>
                </a:lnTo>
                <a:lnTo>
                  <a:pt x="52933" y="26466"/>
                </a:lnTo>
                <a:lnTo>
                  <a:pt x="50853" y="16159"/>
                </a:lnTo>
                <a:lnTo>
                  <a:pt x="45181" y="7746"/>
                </a:lnTo>
                <a:lnTo>
                  <a:pt x="36769" y="2078"/>
                </a:lnTo>
                <a:lnTo>
                  <a:pt x="26466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1" name="object 8"/>
          <p:cNvSpPr/>
          <p:nvPr/>
        </p:nvSpPr>
        <p:spPr>
          <a:xfrm>
            <a:off x="3628545" y="142706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9" y="2081"/>
                </a:lnTo>
                <a:lnTo>
                  <a:pt x="7756" y="7758"/>
                </a:lnTo>
                <a:lnTo>
                  <a:pt x="2081" y="16175"/>
                </a:lnTo>
                <a:lnTo>
                  <a:pt x="0" y="26479"/>
                </a:lnTo>
                <a:lnTo>
                  <a:pt x="2081" y="36781"/>
                </a:lnTo>
                <a:lnTo>
                  <a:pt x="7756" y="45194"/>
                </a:lnTo>
                <a:lnTo>
                  <a:pt x="16169" y="50866"/>
                </a:lnTo>
                <a:lnTo>
                  <a:pt x="26466" y="52946"/>
                </a:lnTo>
                <a:lnTo>
                  <a:pt x="36769" y="50866"/>
                </a:lnTo>
                <a:lnTo>
                  <a:pt x="45181" y="45194"/>
                </a:lnTo>
                <a:lnTo>
                  <a:pt x="50853" y="36781"/>
                </a:lnTo>
                <a:lnTo>
                  <a:pt x="52933" y="26479"/>
                </a:lnTo>
                <a:lnTo>
                  <a:pt x="50853" y="16175"/>
                </a:lnTo>
                <a:lnTo>
                  <a:pt x="45181" y="7758"/>
                </a:lnTo>
                <a:lnTo>
                  <a:pt x="36769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2" name="object 9"/>
          <p:cNvSpPr/>
          <p:nvPr/>
        </p:nvSpPr>
        <p:spPr>
          <a:xfrm>
            <a:off x="3260427" y="1795363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6466" y="0"/>
                </a:moveTo>
                <a:lnTo>
                  <a:pt x="16169" y="2081"/>
                </a:lnTo>
                <a:lnTo>
                  <a:pt x="7756" y="7756"/>
                </a:lnTo>
                <a:lnTo>
                  <a:pt x="2081" y="16169"/>
                </a:lnTo>
                <a:lnTo>
                  <a:pt x="0" y="26466"/>
                </a:lnTo>
                <a:lnTo>
                  <a:pt x="2081" y="36774"/>
                </a:lnTo>
                <a:lnTo>
                  <a:pt x="7756" y="45186"/>
                </a:lnTo>
                <a:lnTo>
                  <a:pt x="16169" y="50855"/>
                </a:lnTo>
                <a:lnTo>
                  <a:pt x="26466" y="52933"/>
                </a:lnTo>
                <a:lnTo>
                  <a:pt x="36771" y="50855"/>
                </a:lnTo>
                <a:lnTo>
                  <a:pt x="45188" y="45186"/>
                </a:lnTo>
                <a:lnTo>
                  <a:pt x="50864" y="36774"/>
                </a:lnTo>
                <a:lnTo>
                  <a:pt x="52946" y="26466"/>
                </a:lnTo>
                <a:lnTo>
                  <a:pt x="50864" y="16169"/>
                </a:lnTo>
                <a:lnTo>
                  <a:pt x="45188" y="7756"/>
                </a:lnTo>
                <a:lnTo>
                  <a:pt x="36771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3" name="object 10"/>
          <p:cNvSpPr/>
          <p:nvPr/>
        </p:nvSpPr>
        <p:spPr>
          <a:xfrm>
            <a:off x="3996662" y="1795363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4" y="2081"/>
                </a:lnTo>
                <a:lnTo>
                  <a:pt x="7751" y="7756"/>
                </a:lnTo>
                <a:lnTo>
                  <a:pt x="2079" y="16169"/>
                </a:lnTo>
                <a:lnTo>
                  <a:pt x="0" y="26466"/>
                </a:lnTo>
                <a:lnTo>
                  <a:pt x="2079" y="36774"/>
                </a:lnTo>
                <a:lnTo>
                  <a:pt x="7751" y="45186"/>
                </a:lnTo>
                <a:lnTo>
                  <a:pt x="16164" y="50855"/>
                </a:lnTo>
                <a:lnTo>
                  <a:pt x="26466" y="52933"/>
                </a:lnTo>
                <a:lnTo>
                  <a:pt x="36763" y="50855"/>
                </a:lnTo>
                <a:lnTo>
                  <a:pt x="45177" y="45186"/>
                </a:lnTo>
                <a:lnTo>
                  <a:pt x="50851" y="36774"/>
                </a:lnTo>
                <a:lnTo>
                  <a:pt x="52933" y="26466"/>
                </a:lnTo>
                <a:lnTo>
                  <a:pt x="50851" y="16169"/>
                </a:lnTo>
                <a:lnTo>
                  <a:pt x="45177" y="7756"/>
                </a:lnTo>
                <a:lnTo>
                  <a:pt x="36763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4" name="object 11"/>
          <p:cNvSpPr/>
          <p:nvPr/>
        </p:nvSpPr>
        <p:spPr>
          <a:xfrm>
            <a:off x="3692672" y="2158272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92" y="3838"/>
                </a:lnTo>
                <a:lnTo>
                  <a:pt x="4389" y="10887"/>
                </a:lnTo>
                <a:lnTo>
                  <a:pt x="260" y="20159"/>
                </a:lnTo>
                <a:lnTo>
                  <a:pt x="0" y="30670"/>
                </a:lnTo>
                <a:lnTo>
                  <a:pt x="3838" y="40457"/>
                </a:lnTo>
                <a:lnTo>
                  <a:pt x="10887" y="47755"/>
                </a:lnTo>
                <a:lnTo>
                  <a:pt x="20159" y="51876"/>
                </a:lnTo>
                <a:lnTo>
                  <a:pt x="30670" y="52133"/>
                </a:lnTo>
                <a:lnTo>
                  <a:pt x="40464" y="48305"/>
                </a:lnTo>
                <a:lnTo>
                  <a:pt x="47766" y="41255"/>
                </a:lnTo>
                <a:lnTo>
                  <a:pt x="51889" y="31977"/>
                </a:lnTo>
                <a:lnTo>
                  <a:pt x="52146" y="21463"/>
                </a:lnTo>
                <a:lnTo>
                  <a:pt x="48307" y="11681"/>
                </a:lnTo>
                <a:lnTo>
                  <a:pt x="41259" y="4383"/>
                </a:lnTo>
                <a:lnTo>
                  <a:pt x="31986" y="258"/>
                </a:lnTo>
                <a:lnTo>
                  <a:pt x="21475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5" name="object 12"/>
          <p:cNvSpPr/>
          <p:nvPr/>
        </p:nvSpPr>
        <p:spPr>
          <a:xfrm>
            <a:off x="3564826" y="1432872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88" y="0"/>
                </a:moveTo>
                <a:lnTo>
                  <a:pt x="11699" y="3843"/>
                </a:lnTo>
                <a:lnTo>
                  <a:pt x="4395" y="10891"/>
                </a:lnTo>
                <a:lnTo>
                  <a:pt x="266" y="20161"/>
                </a:lnTo>
                <a:lnTo>
                  <a:pt x="0" y="30670"/>
                </a:lnTo>
                <a:lnTo>
                  <a:pt x="3838" y="40459"/>
                </a:lnTo>
                <a:lnTo>
                  <a:pt x="10887" y="47761"/>
                </a:lnTo>
                <a:lnTo>
                  <a:pt x="20159" y="51887"/>
                </a:lnTo>
                <a:lnTo>
                  <a:pt x="30670" y="52146"/>
                </a:lnTo>
                <a:lnTo>
                  <a:pt x="40459" y="48307"/>
                </a:lnTo>
                <a:lnTo>
                  <a:pt x="47761" y="41259"/>
                </a:lnTo>
                <a:lnTo>
                  <a:pt x="51887" y="31986"/>
                </a:lnTo>
                <a:lnTo>
                  <a:pt x="52146" y="21475"/>
                </a:lnTo>
                <a:lnTo>
                  <a:pt x="48307" y="11692"/>
                </a:lnTo>
                <a:lnTo>
                  <a:pt x="41260" y="4389"/>
                </a:lnTo>
                <a:lnTo>
                  <a:pt x="31991" y="260"/>
                </a:lnTo>
                <a:lnTo>
                  <a:pt x="21488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6" name="object 13"/>
          <p:cNvSpPr/>
          <p:nvPr/>
        </p:nvSpPr>
        <p:spPr>
          <a:xfrm>
            <a:off x="3266233" y="1859530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80" y="3833"/>
                </a:lnTo>
                <a:lnTo>
                  <a:pt x="4375" y="10882"/>
                </a:lnTo>
                <a:lnTo>
                  <a:pt x="251" y="20157"/>
                </a:lnTo>
                <a:lnTo>
                  <a:pt x="0" y="30670"/>
                </a:lnTo>
                <a:lnTo>
                  <a:pt x="3833" y="40451"/>
                </a:lnTo>
                <a:lnTo>
                  <a:pt x="10882" y="47750"/>
                </a:lnTo>
                <a:lnTo>
                  <a:pt x="20157" y="51874"/>
                </a:lnTo>
                <a:lnTo>
                  <a:pt x="30670" y="52133"/>
                </a:lnTo>
                <a:lnTo>
                  <a:pt x="40451" y="48296"/>
                </a:lnTo>
                <a:lnTo>
                  <a:pt x="47750" y="41251"/>
                </a:lnTo>
                <a:lnTo>
                  <a:pt x="51874" y="31979"/>
                </a:lnTo>
                <a:lnTo>
                  <a:pt x="52133" y="21463"/>
                </a:lnTo>
                <a:lnTo>
                  <a:pt x="48295" y="11681"/>
                </a:lnTo>
                <a:lnTo>
                  <a:pt x="41248" y="4383"/>
                </a:lnTo>
                <a:lnTo>
                  <a:pt x="31979" y="258"/>
                </a:lnTo>
                <a:lnTo>
                  <a:pt x="21475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7" name="object 14"/>
          <p:cNvSpPr/>
          <p:nvPr/>
        </p:nvSpPr>
        <p:spPr>
          <a:xfrm>
            <a:off x="3991277" y="1731624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85" y="3831"/>
                </a:lnTo>
                <a:lnTo>
                  <a:pt x="4379" y="10875"/>
                </a:lnTo>
                <a:lnTo>
                  <a:pt x="253" y="20147"/>
                </a:lnTo>
                <a:lnTo>
                  <a:pt x="0" y="30657"/>
                </a:lnTo>
                <a:lnTo>
                  <a:pt x="3838" y="40446"/>
                </a:lnTo>
                <a:lnTo>
                  <a:pt x="10887" y="47748"/>
                </a:lnTo>
                <a:lnTo>
                  <a:pt x="20159" y="51874"/>
                </a:lnTo>
                <a:lnTo>
                  <a:pt x="30670" y="52133"/>
                </a:lnTo>
                <a:lnTo>
                  <a:pt x="40446" y="48294"/>
                </a:lnTo>
                <a:lnTo>
                  <a:pt x="47745" y="41246"/>
                </a:lnTo>
                <a:lnTo>
                  <a:pt x="51873" y="31973"/>
                </a:lnTo>
                <a:lnTo>
                  <a:pt x="52133" y="21463"/>
                </a:lnTo>
                <a:lnTo>
                  <a:pt x="48300" y="11680"/>
                </a:lnTo>
                <a:lnTo>
                  <a:pt x="41252" y="4378"/>
                </a:lnTo>
                <a:lnTo>
                  <a:pt x="31980" y="253"/>
                </a:lnTo>
                <a:lnTo>
                  <a:pt x="21475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8" name="object 15"/>
          <p:cNvSpPr/>
          <p:nvPr/>
        </p:nvSpPr>
        <p:spPr>
          <a:xfrm>
            <a:off x="3754455" y="2141464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85" y="0"/>
                </a:moveTo>
                <a:lnTo>
                  <a:pt x="17387" y="1572"/>
                </a:lnTo>
                <a:lnTo>
                  <a:pt x="8420" y="7051"/>
                </a:lnTo>
                <a:lnTo>
                  <a:pt x="2452" y="15257"/>
                </a:lnTo>
                <a:lnTo>
                  <a:pt x="0" y="25100"/>
                </a:lnTo>
                <a:lnTo>
                  <a:pt x="1576" y="35494"/>
                </a:lnTo>
                <a:lnTo>
                  <a:pt x="7062" y="44473"/>
                </a:lnTo>
                <a:lnTo>
                  <a:pt x="15271" y="50440"/>
                </a:lnTo>
                <a:lnTo>
                  <a:pt x="25116" y="52891"/>
                </a:lnTo>
                <a:lnTo>
                  <a:pt x="35510" y="51318"/>
                </a:lnTo>
                <a:lnTo>
                  <a:pt x="44484" y="45843"/>
                </a:lnTo>
                <a:lnTo>
                  <a:pt x="50452" y="37632"/>
                </a:lnTo>
                <a:lnTo>
                  <a:pt x="52905" y="27781"/>
                </a:lnTo>
                <a:lnTo>
                  <a:pt x="51334" y="17384"/>
                </a:lnTo>
                <a:lnTo>
                  <a:pt x="45852" y="8412"/>
                </a:lnTo>
                <a:lnTo>
                  <a:pt x="37638" y="2449"/>
                </a:lnTo>
                <a:lnTo>
                  <a:pt x="27785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09" name="object 16"/>
          <p:cNvSpPr/>
          <p:nvPr/>
        </p:nvSpPr>
        <p:spPr>
          <a:xfrm>
            <a:off x="3502648" y="1449293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90" y="0"/>
                </a:moveTo>
                <a:lnTo>
                  <a:pt x="17395" y="1565"/>
                </a:lnTo>
                <a:lnTo>
                  <a:pt x="8421" y="7051"/>
                </a:lnTo>
                <a:lnTo>
                  <a:pt x="2453" y="15260"/>
                </a:lnTo>
                <a:lnTo>
                  <a:pt x="0" y="25105"/>
                </a:lnTo>
                <a:lnTo>
                  <a:pt x="1570" y="35499"/>
                </a:lnTo>
                <a:lnTo>
                  <a:pt x="7059" y="44473"/>
                </a:lnTo>
                <a:lnTo>
                  <a:pt x="15272" y="50441"/>
                </a:lnTo>
                <a:lnTo>
                  <a:pt x="25121" y="52894"/>
                </a:lnTo>
                <a:lnTo>
                  <a:pt x="35517" y="51324"/>
                </a:lnTo>
                <a:lnTo>
                  <a:pt x="44489" y="45846"/>
                </a:lnTo>
                <a:lnTo>
                  <a:pt x="50451" y="37633"/>
                </a:lnTo>
                <a:lnTo>
                  <a:pt x="52896" y="27781"/>
                </a:lnTo>
                <a:lnTo>
                  <a:pt x="51316" y="17389"/>
                </a:lnTo>
                <a:lnTo>
                  <a:pt x="45843" y="8418"/>
                </a:lnTo>
                <a:lnTo>
                  <a:pt x="37637" y="2452"/>
                </a:lnTo>
                <a:lnTo>
                  <a:pt x="27790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0" name="object 17"/>
          <p:cNvSpPr/>
          <p:nvPr/>
        </p:nvSpPr>
        <p:spPr>
          <a:xfrm>
            <a:off x="3282640" y="1921346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7785" y="0"/>
                </a:moveTo>
                <a:lnTo>
                  <a:pt x="17387" y="1569"/>
                </a:lnTo>
                <a:lnTo>
                  <a:pt x="8420" y="7044"/>
                </a:lnTo>
                <a:lnTo>
                  <a:pt x="2452" y="15253"/>
                </a:lnTo>
                <a:lnTo>
                  <a:pt x="0" y="25100"/>
                </a:lnTo>
                <a:lnTo>
                  <a:pt x="1576" y="35490"/>
                </a:lnTo>
                <a:lnTo>
                  <a:pt x="7051" y="44464"/>
                </a:lnTo>
                <a:lnTo>
                  <a:pt x="15262" y="50432"/>
                </a:lnTo>
                <a:lnTo>
                  <a:pt x="25113" y="52885"/>
                </a:lnTo>
                <a:lnTo>
                  <a:pt x="35510" y="51314"/>
                </a:lnTo>
                <a:lnTo>
                  <a:pt x="44475" y="45836"/>
                </a:lnTo>
                <a:lnTo>
                  <a:pt x="50438" y="37630"/>
                </a:lnTo>
                <a:lnTo>
                  <a:pt x="52893" y="27787"/>
                </a:lnTo>
                <a:lnTo>
                  <a:pt x="51334" y="17393"/>
                </a:lnTo>
                <a:lnTo>
                  <a:pt x="45852" y="8425"/>
                </a:lnTo>
                <a:lnTo>
                  <a:pt x="37638" y="2456"/>
                </a:lnTo>
                <a:lnTo>
                  <a:pt x="27785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1" name="object 18"/>
          <p:cNvSpPr/>
          <p:nvPr/>
        </p:nvSpPr>
        <p:spPr>
          <a:xfrm>
            <a:off x="3974468" y="1669413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88" y="0"/>
                </a:moveTo>
                <a:lnTo>
                  <a:pt x="17400" y="1576"/>
                </a:lnTo>
                <a:lnTo>
                  <a:pt x="8425" y="7056"/>
                </a:lnTo>
                <a:lnTo>
                  <a:pt x="2454" y="15265"/>
                </a:lnTo>
                <a:lnTo>
                  <a:pt x="0" y="25109"/>
                </a:lnTo>
                <a:lnTo>
                  <a:pt x="1576" y="35497"/>
                </a:lnTo>
                <a:lnTo>
                  <a:pt x="7051" y="44471"/>
                </a:lnTo>
                <a:lnTo>
                  <a:pt x="15262" y="50439"/>
                </a:lnTo>
                <a:lnTo>
                  <a:pt x="25113" y="52892"/>
                </a:lnTo>
                <a:lnTo>
                  <a:pt x="35510" y="51322"/>
                </a:lnTo>
                <a:lnTo>
                  <a:pt x="44482" y="45836"/>
                </a:lnTo>
                <a:lnTo>
                  <a:pt x="50447" y="37628"/>
                </a:lnTo>
                <a:lnTo>
                  <a:pt x="52900" y="27787"/>
                </a:lnTo>
                <a:lnTo>
                  <a:pt x="51334" y="17400"/>
                </a:lnTo>
                <a:lnTo>
                  <a:pt x="45846" y="8425"/>
                </a:lnTo>
                <a:lnTo>
                  <a:pt x="37634" y="2454"/>
                </a:lnTo>
                <a:lnTo>
                  <a:pt x="27788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2" name="object 19"/>
          <p:cNvSpPr/>
          <p:nvPr/>
        </p:nvSpPr>
        <p:spPr>
          <a:xfrm>
            <a:off x="3812708" y="2114421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2992" y="0"/>
                </a:moveTo>
                <a:lnTo>
                  <a:pt x="13037" y="3347"/>
                </a:lnTo>
                <a:lnTo>
                  <a:pt x="5154" y="10296"/>
                </a:lnTo>
                <a:lnTo>
                  <a:pt x="705" y="19415"/>
                </a:lnTo>
                <a:lnTo>
                  <a:pt x="0" y="29539"/>
                </a:lnTo>
                <a:lnTo>
                  <a:pt x="3347" y="39504"/>
                </a:lnTo>
                <a:lnTo>
                  <a:pt x="10293" y="47386"/>
                </a:lnTo>
                <a:lnTo>
                  <a:pt x="19415" y="51835"/>
                </a:lnTo>
                <a:lnTo>
                  <a:pt x="29543" y="52541"/>
                </a:lnTo>
                <a:lnTo>
                  <a:pt x="39504" y="49194"/>
                </a:lnTo>
                <a:lnTo>
                  <a:pt x="47388" y="42242"/>
                </a:lnTo>
                <a:lnTo>
                  <a:pt x="51839" y="33120"/>
                </a:lnTo>
                <a:lnTo>
                  <a:pt x="52541" y="22996"/>
                </a:lnTo>
                <a:lnTo>
                  <a:pt x="49181" y="13037"/>
                </a:lnTo>
                <a:lnTo>
                  <a:pt x="42226" y="5154"/>
                </a:lnTo>
                <a:lnTo>
                  <a:pt x="33109" y="705"/>
                </a:lnTo>
                <a:lnTo>
                  <a:pt x="22992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3" name="object 20"/>
          <p:cNvSpPr/>
          <p:nvPr/>
        </p:nvSpPr>
        <p:spPr>
          <a:xfrm>
            <a:off x="3444587" y="1476510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5" y="0"/>
                </a:moveTo>
                <a:lnTo>
                  <a:pt x="13042" y="3352"/>
                </a:lnTo>
                <a:lnTo>
                  <a:pt x="5158" y="10307"/>
                </a:lnTo>
                <a:lnTo>
                  <a:pt x="706" y="19426"/>
                </a:lnTo>
                <a:lnTo>
                  <a:pt x="0" y="29546"/>
                </a:lnTo>
                <a:lnTo>
                  <a:pt x="3352" y="39509"/>
                </a:lnTo>
                <a:lnTo>
                  <a:pt x="10302" y="47399"/>
                </a:lnTo>
                <a:lnTo>
                  <a:pt x="19422" y="51852"/>
                </a:lnTo>
                <a:lnTo>
                  <a:pt x="29550" y="52559"/>
                </a:lnTo>
                <a:lnTo>
                  <a:pt x="39522" y="49212"/>
                </a:lnTo>
                <a:lnTo>
                  <a:pt x="47404" y="42255"/>
                </a:lnTo>
                <a:lnTo>
                  <a:pt x="51852" y="33132"/>
                </a:lnTo>
                <a:lnTo>
                  <a:pt x="52554" y="23007"/>
                </a:lnTo>
                <a:lnTo>
                  <a:pt x="49199" y="13042"/>
                </a:lnTo>
                <a:lnTo>
                  <a:pt x="42244" y="5158"/>
                </a:lnTo>
                <a:lnTo>
                  <a:pt x="33126" y="706"/>
                </a:lnTo>
                <a:lnTo>
                  <a:pt x="23005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4" name="object 21"/>
          <p:cNvSpPr/>
          <p:nvPr/>
        </p:nvSpPr>
        <p:spPr>
          <a:xfrm>
            <a:off x="3309848" y="1979613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0" y="0"/>
                </a:moveTo>
                <a:lnTo>
                  <a:pt x="13030" y="3354"/>
                </a:lnTo>
                <a:lnTo>
                  <a:pt x="5153" y="10304"/>
                </a:lnTo>
                <a:lnTo>
                  <a:pt x="704" y="19423"/>
                </a:lnTo>
                <a:lnTo>
                  <a:pt x="0" y="29546"/>
                </a:lnTo>
                <a:lnTo>
                  <a:pt x="3352" y="39511"/>
                </a:lnTo>
                <a:lnTo>
                  <a:pt x="10302" y="47390"/>
                </a:lnTo>
                <a:lnTo>
                  <a:pt x="19421" y="51842"/>
                </a:lnTo>
                <a:lnTo>
                  <a:pt x="29545" y="52552"/>
                </a:lnTo>
                <a:lnTo>
                  <a:pt x="39509" y="49201"/>
                </a:lnTo>
                <a:lnTo>
                  <a:pt x="47394" y="42249"/>
                </a:lnTo>
                <a:lnTo>
                  <a:pt x="51846" y="33127"/>
                </a:lnTo>
                <a:lnTo>
                  <a:pt x="52552" y="23003"/>
                </a:lnTo>
                <a:lnTo>
                  <a:pt x="49199" y="13044"/>
                </a:lnTo>
                <a:lnTo>
                  <a:pt x="42244" y="5154"/>
                </a:lnTo>
                <a:lnTo>
                  <a:pt x="33124" y="703"/>
                </a:lnTo>
                <a:lnTo>
                  <a:pt x="23000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5" name="object 22"/>
          <p:cNvSpPr/>
          <p:nvPr/>
        </p:nvSpPr>
        <p:spPr>
          <a:xfrm>
            <a:off x="3947439" y="1611317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5" y="0"/>
                </a:moveTo>
                <a:lnTo>
                  <a:pt x="13040" y="3352"/>
                </a:lnTo>
                <a:lnTo>
                  <a:pt x="5161" y="10307"/>
                </a:lnTo>
                <a:lnTo>
                  <a:pt x="709" y="19426"/>
                </a:lnTo>
                <a:lnTo>
                  <a:pt x="0" y="29547"/>
                </a:lnTo>
                <a:lnTo>
                  <a:pt x="3350" y="39509"/>
                </a:lnTo>
                <a:lnTo>
                  <a:pt x="10307" y="47394"/>
                </a:lnTo>
                <a:lnTo>
                  <a:pt x="19429" y="51847"/>
                </a:lnTo>
                <a:lnTo>
                  <a:pt x="29550" y="52557"/>
                </a:lnTo>
                <a:lnTo>
                  <a:pt x="39507" y="49212"/>
                </a:lnTo>
                <a:lnTo>
                  <a:pt x="47397" y="42255"/>
                </a:lnTo>
                <a:lnTo>
                  <a:pt x="51850" y="33131"/>
                </a:lnTo>
                <a:lnTo>
                  <a:pt x="52557" y="23002"/>
                </a:lnTo>
                <a:lnTo>
                  <a:pt x="49210" y="13030"/>
                </a:lnTo>
                <a:lnTo>
                  <a:pt x="42253" y="5153"/>
                </a:lnTo>
                <a:lnTo>
                  <a:pt x="33130" y="704"/>
                </a:lnTo>
                <a:lnTo>
                  <a:pt x="23005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6" name="object 23"/>
          <p:cNvSpPr/>
          <p:nvPr/>
        </p:nvSpPr>
        <p:spPr>
          <a:xfrm>
            <a:off x="3865216" y="2077547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82" y="0"/>
                </a:moveTo>
                <a:lnTo>
                  <a:pt x="18593" y="1062"/>
                </a:lnTo>
                <a:lnTo>
                  <a:pt x="9363" y="6092"/>
                </a:lnTo>
                <a:lnTo>
                  <a:pt x="2800" y="14315"/>
                </a:lnTo>
                <a:lnTo>
                  <a:pt x="0" y="24071"/>
                </a:lnTo>
                <a:lnTo>
                  <a:pt x="1062" y="34162"/>
                </a:lnTo>
                <a:lnTo>
                  <a:pt x="6086" y="43392"/>
                </a:lnTo>
                <a:lnTo>
                  <a:pt x="14306" y="49949"/>
                </a:lnTo>
                <a:lnTo>
                  <a:pt x="24066" y="52747"/>
                </a:lnTo>
                <a:lnTo>
                  <a:pt x="34164" y="51681"/>
                </a:lnTo>
                <a:lnTo>
                  <a:pt x="43399" y="46643"/>
                </a:lnTo>
                <a:lnTo>
                  <a:pt x="49950" y="38433"/>
                </a:lnTo>
                <a:lnTo>
                  <a:pt x="52749" y="28681"/>
                </a:lnTo>
                <a:lnTo>
                  <a:pt x="51685" y="18588"/>
                </a:lnTo>
                <a:lnTo>
                  <a:pt x="46650" y="9356"/>
                </a:lnTo>
                <a:lnTo>
                  <a:pt x="38434" y="2799"/>
                </a:lnTo>
                <a:lnTo>
                  <a:pt x="28682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7" name="object 24"/>
          <p:cNvSpPr/>
          <p:nvPr/>
        </p:nvSpPr>
        <p:spPr>
          <a:xfrm>
            <a:off x="3391975" y="1513286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84" y="0"/>
                </a:moveTo>
                <a:lnTo>
                  <a:pt x="18593" y="1058"/>
                </a:lnTo>
                <a:lnTo>
                  <a:pt x="9363" y="6086"/>
                </a:lnTo>
                <a:lnTo>
                  <a:pt x="2800" y="14311"/>
                </a:lnTo>
                <a:lnTo>
                  <a:pt x="0" y="24069"/>
                </a:lnTo>
                <a:lnTo>
                  <a:pt x="1062" y="34161"/>
                </a:lnTo>
                <a:lnTo>
                  <a:pt x="6086" y="43386"/>
                </a:lnTo>
                <a:lnTo>
                  <a:pt x="14304" y="49945"/>
                </a:lnTo>
                <a:lnTo>
                  <a:pt x="24060" y="52747"/>
                </a:lnTo>
                <a:lnTo>
                  <a:pt x="34154" y="51685"/>
                </a:lnTo>
                <a:lnTo>
                  <a:pt x="43386" y="46650"/>
                </a:lnTo>
                <a:lnTo>
                  <a:pt x="49945" y="38434"/>
                </a:lnTo>
                <a:lnTo>
                  <a:pt x="52749" y="28682"/>
                </a:lnTo>
                <a:lnTo>
                  <a:pt x="51690" y="18593"/>
                </a:lnTo>
                <a:lnTo>
                  <a:pt x="46662" y="9363"/>
                </a:lnTo>
                <a:lnTo>
                  <a:pt x="38439" y="2803"/>
                </a:lnTo>
                <a:lnTo>
                  <a:pt x="28684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8" name="object 25"/>
          <p:cNvSpPr/>
          <p:nvPr/>
        </p:nvSpPr>
        <p:spPr>
          <a:xfrm>
            <a:off x="3346601" y="2032156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78" y="0"/>
                </a:moveTo>
                <a:lnTo>
                  <a:pt x="18586" y="1064"/>
                </a:lnTo>
                <a:lnTo>
                  <a:pt x="9361" y="6094"/>
                </a:lnTo>
                <a:lnTo>
                  <a:pt x="2798" y="14310"/>
                </a:lnTo>
                <a:lnTo>
                  <a:pt x="0" y="24063"/>
                </a:lnTo>
                <a:lnTo>
                  <a:pt x="1065" y="34156"/>
                </a:lnTo>
                <a:lnTo>
                  <a:pt x="6097" y="43394"/>
                </a:lnTo>
                <a:lnTo>
                  <a:pt x="14315" y="49944"/>
                </a:lnTo>
                <a:lnTo>
                  <a:pt x="24071" y="52739"/>
                </a:lnTo>
                <a:lnTo>
                  <a:pt x="34165" y="51675"/>
                </a:lnTo>
                <a:lnTo>
                  <a:pt x="43397" y="46645"/>
                </a:lnTo>
                <a:lnTo>
                  <a:pt x="49954" y="38433"/>
                </a:lnTo>
                <a:lnTo>
                  <a:pt x="52754" y="28676"/>
                </a:lnTo>
                <a:lnTo>
                  <a:pt x="51691" y="18579"/>
                </a:lnTo>
                <a:lnTo>
                  <a:pt x="46661" y="9345"/>
                </a:lnTo>
                <a:lnTo>
                  <a:pt x="38436" y="2795"/>
                </a:lnTo>
                <a:lnTo>
                  <a:pt x="28678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19" name="object 26"/>
          <p:cNvSpPr/>
          <p:nvPr/>
        </p:nvSpPr>
        <p:spPr>
          <a:xfrm>
            <a:off x="3910588" y="155868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73" y="0"/>
                </a:moveTo>
                <a:lnTo>
                  <a:pt x="18582" y="1063"/>
                </a:lnTo>
                <a:lnTo>
                  <a:pt x="9351" y="6088"/>
                </a:lnTo>
                <a:lnTo>
                  <a:pt x="2796" y="14305"/>
                </a:lnTo>
                <a:lnTo>
                  <a:pt x="0" y="24063"/>
                </a:lnTo>
                <a:lnTo>
                  <a:pt x="1063" y="34161"/>
                </a:lnTo>
                <a:lnTo>
                  <a:pt x="6088" y="43400"/>
                </a:lnTo>
                <a:lnTo>
                  <a:pt x="14307" y="49945"/>
                </a:lnTo>
                <a:lnTo>
                  <a:pt x="24068" y="52741"/>
                </a:lnTo>
                <a:lnTo>
                  <a:pt x="34166" y="51680"/>
                </a:lnTo>
                <a:lnTo>
                  <a:pt x="43400" y="46651"/>
                </a:lnTo>
                <a:lnTo>
                  <a:pt x="49950" y="38434"/>
                </a:lnTo>
                <a:lnTo>
                  <a:pt x="52746" y="28678"/>
                </a:lnTo>
                <a:lnTo>
                  <a:pt x="51682" y="18584"/>
                </a:lnTo>
                <a:lnTo>
                  <a:pt x="46651" y="9351"/>
                </a:lnTo>
                <a:lnTo>
                  <a:pt x="38428" y="2796"/>
                </a:lnTo>
                <a:lnTo>
                  <a:pt x="28673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0" name="object 27"/>
          <p:cNvSpPr/>
          <p:nvPr/>
        </p:nvSpPr>
        <p:spPr>
          <a:xfrm>
            <a:off x="3910588" y="2032154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8" y="0"/>
                </a:moveTo>
                <a:lnTo>
                  <a:pt x="14307" y="2795"/>
                </a:lnTo>
                <a:lnTo>
                  <a:pt x="6088" y="9345"/>
                </a:lnTo>
                <a:lnTo>
                  <a:pt x="1063" y="18579"/>
                </a:lnTo>
                <a:lnTo>
                  <a:pt x="0" y="28676"/>
                </a:lnTo>
                <a:lnTo>
                  <a:pt x="2796" y="38433"/>
                </a:lnTo>
                <a:lnTo>
                  <a:pt x="9351" y="46645"/>
                </a:lnTo>
                <a:lnTo>
                  <a:pt x="18582" y="51675"/>
                </a:lnTo>
                <a:lnTo>
                  <a:pt x="28673" y="52739"/>
                </a:lnTo>
                <a:lnTo>
                  <a:pt x="38428" y="49944"/>
                </a:lnTo>
                <a:lnTo>
                  <a:pt x="46651" y="43394"/>
                </a:lnTo>
                <a:lnTo>
                  <a:pt x="51682" y="34156"/>
                </a:lnTo>
                <a:lnTo>
                  <a:pt x="52746" y="24063"/>
                </a:lnTo>
                <a:lnTo>
                  <a:pt x="49950" y="14310"/>
                </a:lnTo>
                <a:lnTo>
                  <a:pt x="43400" y="6094"/>
                </a:lnTo>
                <a:lnTo>
                  <a:pt x="34166" y="1064"/>
                </a:lnTo>
                <a:lnTo>
                  <a:pt x="24068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1" name="object 28"/>
          <p:cNvSpPr/>
          <p:nvPr/>
        </p:nvSpPr>
        <p:spPr>
          <a:xfrm>
            <a:off x="3346601" y="1558683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71" y="0"/>
                </a:moveTo>
                <a:lnTo>
                  <a:pt x="14315" y="2796"/>
                </a:lnTo>
                <a:lnTo>
                  <a:pt x="6097" y="9351"/>
                </a:lnTo>
                <a:lnTo>
                  <a:pt x="1065" y="18584"/>
                </a:lnTo>
                <a:lnTo>
                  <a:pt x="0" y="28678"/>
                </a:lnTo>
                <a:lnTo>
                  <a:pt x="2798" y="38434"/>
                </a:lnTo>
                <a:lnTo>
                  <a:pt x="9361" y="46651"/>
                </a:lnTo>
                <a:lnTo>
                  <a:pt x="18586" y="51682"/>
                </a:lnTo>
                <a:lnTo>
                  <a:pt x="28678" y="52746"/>
                </a:lnTo>
                <a:lnTo>
                  <a:pt x="38436" y="49950"/>
                </a:lnTo>
                <a:lnTo>
                  <a:pt x="46661" y="43400"/>
                </a:lnTo>
                <a:lnTo>
                  <a:pt x="51691" y="34161"/>
                </a:lnTo>
                <a:lnTo>
                  <a:pt x="52754" y="24063"/>
                </a:lnTo>
                <a:lnTo>
                  <a:pt x="49954" y="14305"/>
                </a:lnTo>
                <a:lnTo>
                  <a:pt x="43397" y="6088"/>
                </a:lnTo>
                <a:lnTo>
                  <a:pt x="34165" y="1063"/>
                </a:lnTo>
                <a:lnTo>
                  <a:pt x="24071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2" name="object 29"/>
          <p:cNvSpPr/>
          <p:nvPr/>
        </p:nvSpPr>
        <p:spPr>
          <a:xfrm>
            <a:off x="3391975" y="2077547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0" y="0"/>
                </a:moveTo>
                <a:lnTo>
                  <a:pt x="14304" y="2798"/>
                </a:lnTo>
                <a:lnTo>
                  <a:pt x="6086" y="9355"/>
                </a:lnTo>
                <a:lnTo>
                  <a:pt x="1062" y="18587"/>
                </a:lnTo>
                <a:lnTo>
                  <a:pt x="0" y="28681"/>
                </a:lnTo>
                <a:lnTo>
                  <a:pt x="2800" y="38437"/>
                </a:lnTo>
                <a:lnTo>
                  <a:pt x="9363" y="46655"/>
                </a:lnTo>
                <a:lnTo>
                  <a:pt x="18593" y="51685"/>
                </a:lnTo>
                <a:lnTo>
                  <a:pt x="28684" y="52747"/>
                </a:lnTo>
                <a:lnTo>
                  <a:pt x="38439" y="49948"/>
                </a:lnTo>
                <a:lnTo>
                  <a:pt x="46662" y="43391"/>
                </a:lnTo>
                <a:lnTo>
                  <a:pt x="51690" y="34161"/>
                </a:lnTo>
                <a:lnTo>
                  <a:pt x="52749" y="24071"/>
                </a:lnTo>
                <a:lnTo>
                  <a:pt x="49945" y="14319"/>
                </a:lnTo>
                <a:lnTo>
                  <a:pt x="43386" y="6103"/>
                </a:lnTo>
                <a:lnTo>
                  <a:pt x="34154" y="1066"/>
                </a:lnTo>
                <a:lnTo>
                  <a:pt x="24060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3" name="object 30"/>
          <p:cNvSpPr/>
          <p:nvPr/>
        </p:nvSpPr>
        <p:spPr>
          <a:xfrm>
            <a:off x="3865216" y="1513286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6" y="0"/>
                </a:moveTo>
                <a:lnTo>
                  <a:pt x="14306" y="2802"/>
                </a:lnTo>
                <a:lnTo>
                  <a:pt x="6086" y="9361"/>
                </a:lnTo>
                <a:lnTo>
                  <a:pt x="1062" y="18591"/>
                </a:lnTo>
                <a:lnTo>
                  <a:pt x="0" y="28682"/>
                </a:lnTo>
                <a:lnTo>
                  <a:pt x="2800" y="38438"/>
                </a:lnTo>
                <a:lnTo>
                  <a:pt x="9363" y="46661"/>
                </a:lnTo>
                <a:lnTo>
                  <a:pt x="18593" y="51689"/>
                </a:lnTo>
                <a:lnTo>
                  <a:pt x="28682" y="52747"/>
                </a:lnTo>
                <a:lnTo>
                  <a:pt x="38434" y="49943"/>
                </a:lnTo>
                <a:lnTo>
                  <a:pt x="46650" y="43384"/>
                </a:lnTo>
                <a:lnTo>
                  <a:pt x="51685" y="34160"/>
                </a:lnTo>
                <a:lnTo>
                  <a:pt x="52749" y="24069"/>
                </a:lnTo>
                <a:lnTo>
                  <a:pt x="49950" y="14315"/>
                </a:lnTo>
                <a:lnTo>
                  <a:pt x="43399" y="6097"/>
                </a:lnTo>
                <a:lnTo>
                  <a:pt x="34164" y="1062"/>
                </a:lnTo>
                <a:lnTo>
                  <a:pt x="24066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4" name="object 31"/>
          <p:cNvSpPr/>
          <p:nvPr/>
        </p:nvSpPr>
        <p:spPr>
          <a:xfrm>
            <a:off x="3947439" y="1979613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50" y="0"/>
                </a:moveTo>
                <a:lnTo>
                  <a:pt x="19429" y="703"/>
                </a:lnTo>
                <a:lnTo>
                  <a:pt x="10307" y="5154"/>
                </a:lnTo>
                <a:lnTo>
                  <a:pt x="3350" y="13044"/>
                </a:lnTo>
                <a:lnTo>
                  <a:pt x="0" y="23003"/>
                </a:lnTo>
                <a:lnTo>
                  <a:pt x="709" y="33127"/>
                </a:lnTo>
                <a:lnTo>
                  <a:pt x="5161" y="42249"/>
                </a:lnTo>
                <a:lnTo>
                  <a:pt x="13040" y="49201"/>
                </a:lnTo>
                <a:lnTo>
                  <a:pt x="23005" y="52552"/>
                </a:lnTo>
                <a:lnTo>
                  <a:pt x="33130" y="51842"/>
                </a:lnTo>
                <a:lnTo>
                  <a:pt x="42253" y="47390"/>
                </a:lnTo>
                <a:lnTo>
                  <a:pt x="49210" y="39511"/>
                </a:lnTo>
                <a:lnTo>
                  <a:pt x="52557" y="29546"/>
                </a:lnTo>
                <a:lnTo>
                  <a:pt x="51850" y="19423"/>
                </a:lnTo>
                <a:lnTo>
                  <a:pt x="47397" y="10304"/>
                </a:lnTo>
                <a:lnTo>
                  <a:pt x="39507" y="3354"/>
                </a:lnTo>
                <a:lnTo>
                  <a:pt x="29550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5" name="object 32"/>
          <p:cNvSpPr/>
          <p:nvPr/>
        </p:nvSpPr>
        <p:spPr>
          <a:xfrm>
            <a:off x="3309848" y="1611317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45" y="0"/>
                </a:moveTo>
                <a:lnTo>
                  <a:pt x="19421" y="704"/>
                </a:lnTo>
                <a:lnTo>
                  <a:pt x="10302" y="5153"/>
                </a:lnTo>
                <a:lnTo>
                  <a:pt x="3352" y="13030"/>
                </a:lnTo>
                <a:lnTo>
                  <a:pt x="0" y="23002"/>
                </a:lnTo>
                <a:lnTo>
                  <a:pt x="704" y="33131"/>
                </a:lnTo>
                <a:lnTo>
                  <a:pt x="5153" y="42255"/>
                </a:lnTo>
                <a:lnTo>
                  <a:pt x="13030" y="49212"/>
                </a:lnTo>
                <a:lnTo>
                  <a:pt x="23000" y="52557"/>
                </a:lnTo>
                <a:lnTo>
                  <a:pt x="33124" y="51847"/>
                </a:lnTo>
                <a:lnTo>
                  <a:pt x="42244" y="47394"/>
                </a:lnTo>
                <a:lnTo>
                  <a:pt x="49199" y="39509"/>
                </a:lnTo>
                <a:lnTo>
                  <a:pt x="52552" y="29547"/>
                </a:lnTo>
                <a:lnTo>
                  <a:pt x="51846" y="19426"/>
                </a:lnTo>
                <a:lnTo>
                  <a:pt x="47394" y="10307"/>
                </a:lnTo>
                <a:lnTo>
                  <a:pt x="39509" y="3352"/>
                </a:lnTo>
                <a:lnTo>
                  <a:pt x="29545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6" name="object 33"/>
          <p:cNvSpPr/>
          <p:nvPr/>
        </p:nvSpPr>
        <p:spPr>
          <a:xfrm>
            <a:off x="3444587" y="2114421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50" y="0"/>
                </a:moveTo>
                <a:lnTo>
                  <a:pt x="19422" y="701"/>
                </a:lnTo>
                <a:lnTo>
                  <a:pt x="10302" y="5149"/>
                </a:lnTo>
                <a:lnTo>
                  <a:pt x="3352" y="13031"/>
                </a:lnTo>
                <a:lnTo>
                  <a:pt x="0" y="22996"/>
                </a:lnTo>
                <a:lnTo>
                  <a:pt x="706" y="33120"/>
                </a:lnTo>
                <a:lnTo>
                  <a:pt x="5158" y="42239"/>
                </a:lnTo>
                <a:lnTo>
                  <a:pt x="13042" y="49188"/>
                </a:lnTo>
                <a:lnTo>
                  <a:pt x="23005" y="52543"/>
                </a:lnTo>
                <a:lnTo>
                  <a:pt x="33126" y="51840"/>
                </a:lnTo>
                <a:lnTo>
                  <a:pt x="42244" y="47388"/>
                </a:lnTo>
                <a:lnTo>
                  <a:pt x="49199" y="39498"/>
                </a:lnTo>
                <a:lnTo>
                  <a:pt x="52554" y="29540"/>
                </a:lnTo>
                <a:lnTo>
                  <a:pt x="51852" y="19416"/>
                </a:lnTo>
                <a:lnTo>
                  <a:pt x="47404" y="10298"/>
                </a:lnTo>
                <a:lnTo>
                  <a:pt x="39522" y="3354"/>
                </a:lnTo>
                <a:lnTo>
                  <a:pt x="29550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7" name="object 34"/>
          <p:cNvSpPr/>
          <p:nvPr/>
        </p:nvSpPr>
        <p:spPr>
          <a:xfrm>
            <a:off x="3812708" y="1476510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43" y="0"/>
                </a:moveTo>
                <a:lnTo>
                  <a:pt x="19415" y="706"/>
                </a:lnTo>
                <a:lnTo>
                  <a:pt x="10293" y="5158"/>
                </a:lnTo>
                <a:lnTo>
                  <a:pt x="3347" y="13042"/>
                </a:lnTo>
                <a:lnTo>
                  <a:pt x="0" y="23007"/>
                </a:lnTo>
                <a:lnTo>
                  <a:pt x="705" y="33132"/>
                </a:lnTo>
                <a:lnTo>
                  <a:pt x="5154" y="42255"/>
                </a:lnTo>
                <a:lnTo>
                  <a:pt x="13037" y="49212"/>
                </a:lnTo>
                <a:lnTo>
                  <a:pt x="22992" y="52559"/>
                </a:lnTo>
                <a:lnTo>
                  <a:pt x="33109" y="51852"/>
                </a:lnTo>
                <a:lnTo>
                  <a:pt x="42226" y="47399"/>
                </a:lnTo>
                <a:lnTo>
                  <a:pt x="49181" y="39509"/>
                </a:lnTo>
                <a:lnTo>
                  <a:pt x="52541" y="29546"/>
                </a:lnTo>
                <a:lnTo>
                  <a:pt x="51839" y="19426"/>
                </a:lnTo>
                <a:lnTo>
                  <a:pt x="47388" y="10307"/>
                </a:lnTo>
                <a:lnTo>
                  <a:pt x="39504" y="3352"/>
                </a:lnTo>
                <a:lnTo>
                  <a:pt x="29543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8" name="object 35"/>
          <p:cNvSpPr/>
          <p:nvPr/>
        </p:nvSpPr>
        <p:spPr>
          <a:xfrm>
            <a:off x="3974468" y="1921346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13" y="0"/>
                </a:moveTo>
                <a:lnTo>
                  <a:pt x="15262" y="2454"/>
                </a:lnTo>
                <a:lnTo>
                  <a:pt x="7051" y="8425"/>
                </a:lnTo>
                <a:lnTo>
                  <a:pt x="1576" y="17400"/>
                </a:lnTo>
                <a:lnTo>
                  <a:pt x="0" y="27788"/>
                </a:lnTo>
                <a:lnTo>
                  <a:pt x="2454" y="37633"/>
                </a:lnTo>
                <a:lnTo>
                  <a:pt x="8425" y="45841"/>
                </a:lnTo>
                <a:lnTo>
                  <a:pt x="17400" y="51322"/>
                </a:lnTo>
                <a:lnTo>
                  <a:pt x="27788" y="52891"/>
                </a:lnTo>
                <a:lnTo>
                  <a:pt x="37634" y="50434"/>
                </a:lnTo>
                <a:lnTo>
                  <a:pt x="45846" y="44465"/>
                </a:lnTo>
                <a:lnTo>
                  <a:pt x="51334" y="35497"/>
                </a:lnTo>
                <a:lnTo>
                  <a:pt x="52900" y="25102"/>
                </a:lnTo>
                <a:lnTo>
                  <a:pt x="50447" y="15255"/>
                </a:lnTo>
                <a:lnTo>
                  <a:pt x="44482" y="7049"/>
                </a:lnTo>
                <a:lnTo>
                  <a:pt x="35510" y="1576"/>
                </a:lnTo>
                <a:lnTo>
                  <a:pt x="25113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29" name="object 36"/>
          <p:cNvSpPr/>
          <p:nvPr/>
        </p:nvSpPr>
        <p:spPr>
          <a:xfrm>
            <a:off x="3282640" y="166941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5113" y="0"/>
                </a:moveTo>
                <a:lnTo>
                  <a:pt x="15262" y="2449"/>
                </a:lnTo>
                <a:lnTo>
                  <a:pt x="7051" y="8416"/>
                </a:lnTo>
                <a:lnTo>
                  <a:pt x="1576" y="17389"/>
                </a:lnTo>
                <a:lnTo>
                  <a:pt x="0" y="27783"/>
                </a:lnTo>
                <a:lnTo>
                  <a:pt x="2452" y="37628"/>
                </a:lnTo>
                <a:lnTo>
                  <a:pt x="8420" y="45837"/>
                </a:lnTo>
                <a:lnTo>
                  <a:pt x="17387" y="51324"/>
                </a:lnTo>
                <a:lnTo>
                  <a:pt x="27785" y="52894"/>
                </a:lnTo>
                <a:lnTo>
                  <a:pt x="37638" y="50441"/>
                </a:lnTo>
                <a:lnTo>
                  <a:pt x="45852" y="44473"/>
                </a:lnTo>
                <a:lnTo>
                  <a:pt x="51334" y="35499"/>
                </a:lnTo>
                <a:lnTo>
                  <a:pt x="52893" y="25104"/>
                </a:lnTo>
                <a:lnTo>
                  <a:pt x="50438" y="15257"/>
                </a:lnTo>
                <a:lnTo>
                  <a:pt x="44475" y="7051"/>
                </a:lnTo>
                <a:lnTo>
                  <a:pt x="35510" y="1578"/>
                </a:lnTo>
                <a:lnTo>
                  <a:pt x="25113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30" name="object 37"/>
          <p:cNvSpPr/>
          <p:nvPr/>
        </p:nvSpPr>
        <p:spPr>
          <a:xfrm>
            <a:off x="3502648" y="214146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21" y="0"/>
                </a:moveTo>
                <a:lnTo>
                  <a:pt x="15272" y="2449"/>
                </a:lnTo>
                <a:lnTo>
                  <a:pt x="7059" y="8412"/>
                </a:lnTo>
                <a:lnTo>
                  <a:pt x="1570" y="17384"/>
                </a:lnTo>
                <a:lnTo>
                  <a:pt x="0" y="27781"/>
                </a:lnTo>
                <a:lnTo>
                  <a:pt x="2453" y="37632"/>
                </a:lnTo>
                <a:lnTo>
                  <a:pt x="8421" y="45843"/>
                </a:lnTo>
                <a:lnTo>
                  <a:pt x="17395" y="51318"/>
                </a:lnTo>
                <a:lnTo>
                  <a:pt x="27790" y="52891"/>
                </a:lnTo>
                <a:lnTo>
                  <a:pt x="37637" y="50440"/>
                </a:lnTo>
                <a:lnTo>
                  <a:pt x="45843" y="44473"/>
                </a:lnTo>
                <a:lnTo>
                  <a:pt x="51316" y="35494"/>
                </a:lnTo>
                <a:lnTo>
                  <a:pt x="52896" y="25106"/>
                </a:lnTo>
                <a:lnTo>
                  <a:pt x="50451" y="15261"/>
                </a:lnTo>
                <a:lnTo>
                  <a:pt x="44489" y="7053"/>
                </a:lnTo>
                <a:lnTo>
                  <a:pt x="35517" y="1572"/>
                </a:lnTo>
                <a:lnTo>
                  <a:pt x="25121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31" name="object 38"/>
          <p:cNvSpPr/>
          <p:nvPr/>
        </p:nvSpPr>
        <p:spPr>
          <a:xfrm>
            <a:off x="3754455" y="1449296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16" y="0"/>
                </a:moveTo>
                <a:lnTo>
                  <a:pt x="15271" y="2452"/>
                </a:lnTo>
                <a:lnTo>
                  <a:pt x="7062" y="8418"/>
                </a:lnTo>
                <a:lnTo>
                  <a:pt x="1576" y="17389"/>
                </a:lnTo>
                <a:lnTo>
                  <a:pt x="0" y="27779"/>
                </a:lnTo>
                <a:lnTo>
                  <a:pt x="2452" y="37627"/>
                </a:lnTo>
                <a:lnTo>
                  <a:pt x="8420" y="45836"/>
                </a:lnTo>
                <a:lnTo>
                  <a:pt x="17387" y="51311"/>
                </a:lnTo>
                <a:lnTo>
                  <a:pt x="27785" y="52889"/>
                </a:lnTo>
                <a:lnTo>
                  <a:pt x="37638" y="50439"/>
                </a:lnTo>
                <a:lnTo>
                  <a:pt x="45852" y="44473"/>
                </a:lnTo>
                <a:lnTo>
                  <a:pt x="51334" y="35499"/>
                </a:lnTo>
                <a:lnTo>
                  <a:pt x="52905" y="25104"/>
                </a:lnTo>
                <a:lnTo>
                  <a:pt x="50452" y="15256"/>
                </a:lnTo>
                <a:lnTo>
                  <a:pt x="44484" y="7046"/>
                </a:lnTo>
                <a:lnTo>
                  <a:pt x="35510" y="1565"/>
                </a:lnTo>
                <a:lnTo>
                  <a:pt x="25116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32" name="object 39"/>
          <p:cNvSpPr/>
          <p:nvPr/>
        </p:nvSpPr>
        <p:spPr>
          <a:xfrm>
            <a:off x="3991277" y="1859534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1"/>
                </a:lnTo>
                <a:lnTo>
                  <a:pt x="10887" y="4373"/>
                </a:lnTo>
                <a:lnTo>
                  <a:pt x="3838" y="11674"/>
                </a:lnTo>
                <a:lnTo>
                  <a:pt x="0" y="21463"/>
                </a:lnTo>
                <a:lnTo>
                  <a:pt x="253" y="31973"/>
                </a:lnTo>
                <a:lnTo>
                  <a:pt x="4379" y="41246"/>
                </a:lnTo>
                <a:lnTo>
                  <a:pt x="11685" y="48294"/>
                </a:lnTo>
                <a:lnTo>
                  <a:pt x="21475" y="52133"/>
                </a:lnTo>
                <a:lnTo>
                  <a:pt x="31980" y="51874"/>
                </a:lnTo>
                <a:lnTo>
                  <a:pt x="41252" y="47750"/>
                </a:lnTo>
                <a:lnTo>
                  <a:pt x="48300" y="40451"/>
                </a:lnTo>
                <a:lnTo>
                  <a:pt x="52133" y="30670"/>
                </a:lnTo>
                <a:lnTo>
                  <a:pt x="51873" y="20156"/>
                </a:lnTo>
                <a:lnTo>
                  <a:pt x="47745" y="10877"/>
                </a:lnTo>
                <a:lnTo>
                  <a:pt x="40446" y="3827"/>
                </a:lnTo>
                <a:lnTo>
                  <a:pt x="30670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33" name="object 40"/>
          <p:cNvSpPr/>
          <p:nvPr/>
        </p:nvSpPr>
        <p:spPr>
          <a:xfrm>
            <a:off x="3266233" y="1731628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7" y="251"/>
                </a:lnTo>
                <a:lnTo>
                  <a:pt x="10882" y="4373"/>
                </a:lnTo>
                <a:lnTo>
                  <a:pt x="3833" y="11674"/>
                </a:lnTo>
                <a:lnTo>
                  <a:pt x="0" y="21462"/>
                </a:lnTo>
                <a:lnTo>
                  <a:pt x="251" y="31966"/>
                </a:lnTo>
                <a:lnTo>
                  <a:pt x="4375" y="41236"/>
                </a:lnTo>
                <a:lnTo>
                  <a:pt x="11680" y="48287"/>
                </a:lnTo>
                <a:lnTo>
                  <a:pt x="21475" y="52133"/>
                </a:lnTo>
                <a:lnTo>
                  <a:pt x="31979" y="51874"/>
                </a:lnTo>
                <a:lnTo>
                  <a:pt x="41248" y="47748"/>
                </a:lnTo>
                <a:lnTo>
                  <a:pt x="48295" y="40446"/>
                </a:lnTo>
                <a:lnTo>
                  <a:pt x="52133" y="30657"/>
                </a:lnTo>
                <a:lnTo>
                  <a:pt x="51874" y="20145"/>
                </a:lnTo>
                <a:lnTo>
                  <a:pt x="47750" y="10871"/>
                </a:lnTo>
                <a:lnTo>
                  <a:pt x="40451" y="3825"/>
                </a:lnTo>
                <a:lnTo>
                  <a:pt x="30670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34" name="object 41"/>
          <p:cNvSpPr/>
          <p:nvPr/>
        </p:nvSpPr>
        <p:spPr>
          <a:xfrm>
            <a:off x="3564826" y="2158275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8"/>
                </a:lnTo>
                <a:lnTo>
                  <a:pt x="10887" y="4383"/>
                </a:lnTo>
                <a:lnTo>
                  <a:pt x="3838" y="11681"/>
                </a:lnTo>
                <a:lnTo>
                  <a:pt x="0" y="21463"/>
                </a:lnTo>
                <a:lnTo>
                  <a:pt x="266" y="31975"/>
                </a:lnTo>
                <a:lnTo>
                  <a:pt x="4395" y="41251"/>
                </a:lnTo>
                <a:lnTo>
                  <a:pt x="11699" y="48300"/>
                </a:lnTo>
                <a:lnTo>
                  <a:pt x="21488" y="52133"/>
                </a:lnTo>
                <a:lnTo>
                  <a:pt x="31991" y="51874"/>
                </a:lnTo>
                <a:lnTo>
                  <a:pt x="41260" y="47750"/>
                </a:lnTo>
                <a:lnTo>
                  <a:pt x="48307" y="40451"/>
                </a:lnTo>
                <a:lnTo>
                  <a:pt x="52146" y="30670"/>
                </a:lnTo>
                <a:lnTo>
                  <a:pt x="51887" y="20152"/>
                </a:lnTo>
                <a:lnTo>
                  <a:pt x="47761" y="10877"/>
                </a:lnTo>
                <a:lnTo>
                  <a:pt x="40459" y="3831"/>
                </a:lnTo>
                <a:lnTo>
                  <a:pt x="30670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35" name="object 42"/>
          <p:cNvSpPr/>
          <p:nvPr/>
        </p:nvSpPr>
        <p:spPr>
          <a:xfrm>
            <a:off x="3692672" y="1432873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8"/>
                </a:lnTo>
                <a:lnTo>
                  <a:pt x="10887" y="4384"/>
                </a:lnTo>
                <a:lnTo>
                  <a:pt x="3838" y="11687"/>
                </a:lnTo>
                <a:lnTo>
                  <a:pt x="0" y="21475"/>
                </a:lnTo>
                <a:lnTo>
                  <a:pt x="260" y="31979"/>
                </a:lnTo>
                <a:lnTo>
                  <a:pt x="4389" y="41249"/>
                </a:lnTo>
                <a:lnTo>
                  <a:pt x="11692" y="48300"/>
                </a:lnTo>
                <a:lnTo>
                  <a:pt x="21475" y="52146"/>
                </a:lnTo>
                <a:lnTo>
                  <a:pt x="31986" y="51887"/>
                </a:lnTo>
                <a:lnTo>
                  <a:pt x="41259" y="47761"/>
                </a:lnTo>
                <a:lnTo>
                  <a:pt x="48307" y="40459"/>
                </a:lnTo>
                <a:lnTo>
                  <a:pt x="52146" y="30670"/>
                </a:lnTo>
                <a:lnTo>
                  <a:pt x="51889" y="20159"/>
                </a:lnTo>
                <a:lnTo>
                  <a:pt x="47766" y="10887"/>
                </a:lnTo>
                <a:lnTo>
                  <a:pt x="40464" y="3838"/>
                </a:lnTo>
                <a:lnTo>
                  <a:pt x="30670" y="0"/>
                </a:lnTo>
                <a:close/>
              </a:path>
            </a:pathLst>
          </a:custGeom>
          <a:solidFill>
            <a:srgbClr val="406EB3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0" name="object 7"/>
          <p:cNvSpPr/>
          <p:nvPr/>
        </p:nvSpPr>
        <p:spPr>
          <a:xfrm>
            <a:off x="3629870" y="306348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9" y="2078"/>
                </a:lnTo>
                <a:lnTo>
                  <a:pt x="7756" y="7746"/>
                </a:lnTo>
                <a:lnTo>
                  <a:pt x="2081" y="16159"/>
                </a:lnTo>
                <a:lnTo>
                  <a:pt x="0" y="26466"/>
                </a:lnTo>
                <a:lnTo>
                  <a:pt x="2081" y="36769"/>
                </a:lnTo>
                <a:lnTo>
                  <a:pt x="7756" y="45181"/>
                </a:lnTo>
                <a:lnTo>
                  <a:pt x="16169" y="50853"/>
                </a:lnTo>
                <a:lnTo>
                  <a:pt x="26466" y="52933"/>
                </a:lnTo>
                <a:lnTo>
                  <a:pt x="36769" y="50853"/>
                </a:lnTo>
                <a:lnTo>
                  <a:pt x="45181" y="45181"/>
                </a:lnTo>
                <a:lnTo>
                  <a:pt x="50853" y="36769"/>
                </a:lnTo>
                <a:lnTo>
                  <a:pt x="52933" y="26466"/>
                </a:lnTo>
                <a:lnTo>
                  <a:pt x="50853" y="16159"/>
                </a:lnTo>
                <a:lnTo>
                  <a:pt x="45181" y="7746"/>
                </a:lnTo>
                <a:lnTo>
                  <a:pt x="36769" y="2078"/>
                </a:lnTo>
                <a:lnTo>
                  <a:pt x="26466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1" name="object 8"/>
          <p:cNvSpPr/>
          <p:nvPr/>
        </p:nvSpPr>
        <p:spPr>
          <a:xfrm>
            <a:off x="3629870" y="2326890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9" y="2081"/>
                </a:lnTo>
                <a:lnTo>
                  <a:pt x="7756" y="7758"/>
                </a:lnTo>
                <a:lnTo>
                  <a:pt x="2081" y="16175"/>
                </a:lnTo>
                <a:lnTo>
                  <a:pt x="0" y="26479"/>
                </a:lnTo>
                <a:lnTo>
                  <a:pt x="2081" y="36781"/>
                </a:lnTo>
                <a:lnTo>
                  <a:pt x="7756" y="45194"/>
                </a:lnTo>
                <a:lnTo>
                  <a:pt x="16169" y="50866"/>
                </a:lnTo>
                <a:lnTo>
                  <a:pt x="26466" y="52946"/>
                </a:lnTo>
                <a:lnTo>
                  <a:pt x="36769" y="50866"/>
                </a:lnTo>
                <a:lnTo>
                  <a:pt x="45181" y="45194"/>
                </a:lnTo>
                <a:lnTo>
                  <a:pt x="50853" y="36781"/>
                </a:lnTo>
                <a:lnTo>
                  <a:pt x="52933" y="26479"/>
                </a:lnTo>
                <a:lnTo>
                  <a:pt x="50853" y="16175"/>
                </a:lnTo>
                <a:lnTo>
                  <a:pt x="45181" y="7758"/>
                </a:lnTo>
                <a:lnTo>
                  <a:pt x="36769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2" name="object 9"/>
          <p:cNvSpPr/>
          <p:nvPr/>
        </p:nvSpPr>
        <p:spPr>
          <a:xfrm>
            <a:off x="3261752" y="2695184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6466" y="0"/>
                </a:moveTo>
                <a:lnTo>
                  <a:pt x="16169" y="2081"/>
                </a:lnTo>
                <a:lnTo>
                  <a:pt x="7756" y="7756"/>
                </a:lnTo>
                <a:lnTo>
                  <a:pt x="2081" y="16169"/>
                </a:lnTo>
                <a:lnTo>
                  <a:pt x="0" y="26466"/>
                </a:lnTo>
                <a:lnTo>
                  <a:pt x="2081" y="36774"/>
                </a:lnTo>
                <a:lnTo>
                  <a:pt x="7756" y="45186"/>
                </a:lnTo>
                <a:lnTo>
                  <a:pt x="16169" y="50855"/>
                </a:lnTo>
                <a:lnTo>
                  <a:pt x="26466" y="52933"/>
                </a:lnTo>
                <a:lnTo>
                  <a:pt x="36771" y="50855"/>
                </a:lnTo>
                <a:lnTo>
                  <a:pt x="45188" y="45186"/>
                </a:lnTo>
                <a:lnTo>
                  <a:pt x="50864" y="36774"/>
                </a:lnTo>
                <a:lnTo>
                  <a:pt x="52946" y="26466"/>
                </a:lnTo>
                <a:lnTo>
                  <a:pt x="50864" y="16169"/>
                </a:lnTo>
                <a:lnTo>
                  <a:pt x="45188" y="7756"/>
                </a:lnTo>
                <a:lnTo>
                  <a:pt x="36771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3" name="object 10"/>
          <p:cNvSpPr/>
          <p:nvPr/>
        </p:nvSpPr>
        <p:spPr>
          <a:xfrm>
            <a:off x="3997987" y="2695184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4" y="2081"/>
                </a:lnTo>
                <a:lnTo>
                  <a:pt x="7751" y="7756"/>
                </a:lnTo>
                <a:lnTo>
                  <a:pt x="2079" y="16169"/>
                </a:lnTo>
                <a:lnTo>
                  <a:pt x="0" y="26466"/>
                </a:lnTo>
                <a:lnTo>
                  <a:pt x="2079" y="36774"/>
                </a:lnTo>
                <a:lnTo>
                  <a:pt x="7751" y="45186"/>
                </a:lnTo>
                <a:lnTo>
                  <a:pt x="16164" y="50855"/>
                </a:lnTo>
                <a:lnTo>
                  <a:pt x="26466" y="52933"/>
                </a:lnTo>
                <a:lnTo>
                  <a:pt x="36763" y="50855"/>
                </a:lnTo>
                <a:lnTo>
                  <a:pt x="45177" y="45186"/>
                </a:lnTo>
                <a:lnTo>
                  <a:pt x="50851" y="36774"/>
                </a:lnTo>
                <a:lnTo>
                  <a:pt x="52933" y="26466"/>
                </a:lnTo>
                <a:lnTo>
                  <a:pt x="50851" y="16169"/>
                </a:lnTo>
                <a:lnTo>
                  <a:pt x="45177" y="7756"/>
                </a:lnTo>
                <a:lnTo>
                  <a:pt x="36763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4" name="object 11"/>
          <p:cNvSpPr/>
          <p:nvPr/>
        </p:nvSpPr>
        <p:spPr>
          <a:xfrm>
            <a:off x="3693997" y="3058093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92" y="3838"/>
                </a:lnTo>
                <a:lnTo>
                  <a:pt x="4389" y="10887"/>
                </a:lnTo>
                <a:lnTo>
                  <a:pt x="260" y="20159"/>
                </a:lnTo>
                <a:lnTo>
                  <a:pt x="0" y="30670"/>
                </a:lnTo>
                <a:lnTo>
                  <a:pt x="3838" y="40457"/>
                </a:lnTo>
                <a:lnTo>
                  <a:pt x="10887" y="47755"/>
                </a:lnTo>
                <a:lnTo>
                  <a:pt x="20159" y="51876"/>
                </a:lnTo>
                <a:lnTo>
                  <a:pt x="30670" y="52133"/>
                </a:lnTo>
                <a:lnTo>
                  <a:pt x="40464" y="48305"/>
                </a:lnTo>
                <a:lnTo>
                  <a:pt x="47766" y="41255"/>
                </a:lnTo>
                <a:lnTo>
                  <a:pt x="51889" y="31977"/>
                </a:lnTo>
                <a:lnTo>
                  <a:pt x="52146" y="21463"/>
                </a:lnTo>
                <a:lnTo>
                  <a:pt x="48307" y="11681"/>
                </a:lnTo>
                <a:lnTo>
                  <a:pt x="41259" y="4383"/>
                </a:lnTo>
                <a:lnTo>
                  <a:pt x="31986" y="258"/>
                </a:lnTo>
                <a:lnTo>
                  <a:pt x="21475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5" name="object 12"/>
          <p:cNvSpPr/>
          <p:nvPr/>
        </p:nvSpPr>
        <p:spPr>
          <a:xfrm>
            <a:off x="3566151" y="2332693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88" y="0"/>
                </a:moveTo>
                <a:lnTo>
                  <a:pt x="11699" y="3843"/>
                </a:lnTo>
                <a:lnTo>
                  <a:pt x="4395" y="10891"/>
                </a:lnTo>
                <a:lnTo>
                  <a:pt x="266" y="20161"/>
                </a:lnTo>
                <a:lnTo>
                  <a:pt x="0" y="30670"/>
                </a:lnTo>
                <a:lnTo>
                  <a:pt x="3838" y="40459"/>
                </a:lnTo>
                <a:lnTo>
                  <a:pt x="10887" y="47761"/>
                </a:lnTo>
                <a:lnTo>
                  <a:pt x="20159" y="51887"/>
                </a:lnTo>
                <a:lnTo>
                  <a:pt x="30670" y="52146"/>
                </a:lnTo>
                <a:lnTo>
                  <a:pt x="40459" y="48307"/>
                </a:lnTo>
                <a:lnTo>
                  <a:pt x="47761" y="41259"/>
                </a:lnTo>
                <a:lnTo>
                  <a:pt x="51887" y="31986"/>
                </a:lnTo>
                <a:lnTo>
                  <a:pt x="52146" y="21475"/>
                </a:lnTo>
                <a:lnTo>
                  <a:pt x="48307" y="11692"/>
                </a:lnTo>
                <a:lnTo>
                  <a:pt x="41260" y="4389"/>
                </a:lnTo>
                <a:lnTo>
                  <a:pt x="31991" y="260"/>
                </a:lnTo>
                <a:lnTo>
                  <a:pt x="21488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6" name="object 13"/>
          <p:cNvSpPr/>
          <p:nvPr/>
        </p:nvSpPr>
        <p:spPr>
          <a:xfrm>
            <a:off x="3267558" y="2759351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80" y="3833"/>
                </a:lnTo>
                <a:lnTo>
                  <a:pt x="4375" y="10882"/>
                </a:lnTo>
                <a:lnTo>
                  <a:pt x="251" y="20157"/>
                </a:lnTo>
                <a:lnTo>
                  <a:pt x="0" y="30670"/>
                </a:lnTo>
                <a:lnTo>
                  <a:pt x="3833" y="40451"/>
                </a:lnTo>
                <a:lnTo>
                  <a:pt x="10882" y="47750"/>
                </a:lnTo>
                <a:lnTo>
                  <a:pt x="20157" y="51874"/>
                </a:lnTo>
                <a:lnTo>
                  <a:pt x="30670" y="52133"/>
                </a:lnTo>
                <a:lnTo>
                  <a:pt x="40451" y="48296"/>
                </a:lnTo>
                <a:lnTo>
                  <a:pt x="47750" y="41251"/>
                </a:lnTo>
                <a:lnTo>
                  <a:pt x="51874" y="31979"/>
                </a:lnTo>
                <a:lnTo>
                  <a:pt x="52133" y="21463"/>
                </a:lnTo>
                <a:lnTo>
                  <a:pt x="48295" y="11681"/>
                </a:lnTo>
                <a:lnTo>
                  <a:pt x="41248" y="4383"/>
                </a:lnTo>
                <a:lnTo>
                  <a:pt x="31979" y="258"/>
                </a:lnTo>
                <a:lnTo>
                  <a:pt x="21475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7" name="object 14"/>
          <p:cNvSpPr/>
          <p:nvPr/>
        </p:nvSpPr>
        <p:spPr>
          <a:xfrm>
            <a:off x="3992602" y="2631445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85" y="3831"/>
                </a:lnTo>
                <a:lnTo>
                  <a:pt x="4379" y="10875"/>
                </a:lnTo>
                <a:lnTo>
                  <a:pt x="253" y="20147"/>
                </a:lnTo>
                <a:lnTo>
                  <a:pt x="0" y="30657"/>
                </a:lnTo>
                <a:lnTo>
                  <a:pt x="3838" y="40446"/>
                </a:lnTo>
                <a:lnTo>
                  <a:pt x="10887" y="47748"/>
                </a:lnTo>
                <a:lnTo>
                  <a:pt x="20159" y="51874"/>
                </a:lnTo>
                <a:lnTo>
                  <a:pt x="30670" y="52133"/>
                </a:lnTo>
                <a:lnTo>
                  <a:pt x="40446" y="48294"/>
                </a:lnTo>
                <a:lnTo>
                  <a:pt x="47745" y="41246"/>
                </a:lnTo>
                <a:lnTo>
                  <a:pt x="51873" y="31973"/>
                </a:lnTo>
                <a:lnTo>
                  <a:pt x="52133" y="21463"/>
                </a:lnTo>
                <a:lnTo>
                  <a:pt x="48300" y="11680"/>
                </a:lnTo>
                <a:lnTo>
                  <a:pt x="41252" y="4378"/>
                </a:lnTo>
                <a:lnTo>
                  <a:pt x="31980" y="253"/>
                </a:lnTo>
                <a:lnTo>
                  <a:pt x="21475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8" name="object 15"/>
          <p:cNvSpPr/>
          <p:nvPr/>
        </p:nvSpPr>
        <p:spPr>
          <a:xfrm>
            <a:off x="3755780" y="304128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85" y="0"/>
                </a:moveTo>
                <a:lnTo>
                  <a:pt x="17387" y="1572"/>
                </a:lnTo>
                <a:lnTo>
                  <a:pt x="8420" y="7051"/>
                </a:lnTo>
                <a:lnTo>
                  <a:pt x="2452" y="15257"/>
                </a:lnTo>
                <a:lnTo>
                  <a:pt x="0" y="25100"/>
                </a:lnTo>
                <a:lnTo>
                  <a:pt x="1576" y="35494"/>
                </a:lnTo>
                <a:lnTo>
                  <a:pt x="7062" y="44473"/>
                </a:lnTo>
                <a:lnTo>
                  <a:pt x="15271" y="50440"/>
                </a:lnTo>
                <a:lnTo>
                  <a:pt x="25116" y="52891"/>
                </a:lnTo>
                <a:lnTo>
                  <a:pt x="35510" y="51318"/>
                </a:lnTo>
                <a:lnTo>
                  <a:pt x="44484" y="45843"/>
                </a:lnTo>
                <a:lnTo>
                  <a:pt x="50452" y="37632"/>
                </a:lnTo>
                <a:lnTo>
                  <a:pt x="52905" y="27781"/>
                </a:lnTo>
                <a:lnTo>
                  <a:pt x="51334" y="17384"/>
                </a:lnTo>
                <a:lnTo>
                  <a:pt x="45852" y="8412"/>
                </a:lnTo>
                <a:lnTo>
                  <a:pt x="37638" y="2449"/>
                </a:lnTo>
                <a:lnTo>
                  <a:pt x="27785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89" name="object 16"/>
          <p:cNvSpPr/>
          <p:nvPr/>
        </p:nvSpPr>
        <p:spPr>
          <a:xfrm>
            <a:off x="3503973" y="2349114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90" y="0"/>
                </a:moveTo>
                <a:lnTo>
                  <a:pt x="17395" y="1565"/>
                </a:lnTo>
                <a:lnTo>
                  <a:pt x="8421" y="7051"/>
                </a:lnTo>
                <a:lnTo>
                  <a:pt x="2453" y="15260"/>
                </a:lnTo>
                <a:lnTo>
                  <a:pt x="0" y="25105"/>
                </a:lnTo>
                <a:lnTo>
                  <a:pt x="1570" y="35499"/>
                </a:lnTo>
                <a:lnTo>
                  <a:pt x="7059" y="44473"/>
                </a:lnTo>
                <a:lnTo>
                  <a:pt x="15272" y="50441"/>
                </a:lnTo>
                <a:lnTo>
                  <a:pt x="25121" y="52894"/>
                </a:lnTo>
                <a:lnTo>
                  <a:pt x="35517" y="51324"/>
                </a:lnTo>
                <a:lnTo>
                  <a:pt x="44489" y="45846"/>
                </a:lnTo>
                <a:lnTo>
                  <a:pt x="50451" y="37633"/>
                </a:lnTo>
                <a:lnTo>
                  <a:pt x="52896" y="27781"/>
                </a:lnTo>
                <a:lnTo>
                  <a:pt x="51316" y="17389"/>
                </a:lnTo>
                <a:lnTo>
                  <a:pt x="45843" y="8418"/>
                </a:lnTo>
                <a:lnTo>
                  <a:pt x="37637" y="2452"/>
                </a:lnTo>
                <a:lnTo>
                  <a:pt x="27790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0" name="object 17"/>
          <p:cNvSpPr/>
          <p:nvPr/>
        </p:nvSpPr>
        <p:spPr>
          <a:xfrm>
            <a:off x="3283965" y="2821167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7785" y="0"/>
                </a:moveTo>
                <a:lnTo>
                  <a:pt x="17387" y="1569"/>
                </a:lnTo>
                <a:lnTo>
                  <a:pt x="8420" y="7044"/>
                </a:lnTo>
                <a:lnTo>
                  <a:pt x="2452" y="15253"/>
                </a:lnTo>
                <a:lnTo>
                  <a:pt x="0" y="25100"/>
                </a:lnTo>
                <a:lnTo>
                  <a:pt x="1576" y="35490"/>
                </a:lnTo>
                <a:lnTo>
                  <a:pt x="7051" y="44464"/>
                </a:lnTo>
                <a:lnTo>
                  <a:pt x="15262" y="50432"/>
                </a:lnTo>
                <a:lnTo>
                  <a:pt x="25113" y="52885"/>
                </a:lnTo>
                <a:lnTo>
                  <a:pt x="35510" y="51314"/>
                </a:lnTo>
                <a:lnTo>
                  <a:pt x="44475" y="45836"/>
                </a:lnTo>
                <a:lnTo>
                  <a:pt x="50438" y="37630"/>
                </a:lnTo>
                <a:lnTo>
                  <a:pt x="52893" y="27787"/>
                </a:lnTo>
                <a:lnTo>
                  <a:pt x="51334" y="17393"/>
                </a:lnTo>
                <a:lnTo>
                  <a:pt x="45852" y="8425"/>
                </a:lnTo>
                <a:lnTo>
                  <a:pt x="37638" y="2456"/>
                </a:lnTo>
                <a:lnTo>
                  <a:pt x="27785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1" name="object 18"/>
          <p:cNvSpPr/>
          <p:nvPr/>
        </p:nvSpPr>
        <p:spPr>
          <a:xfrm>
            <a:off x="3975793" y="2569234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88" y="0"/>
                </a:moveTo>
                <a:lnTo>
                  <a:pt x="17400" y="1576"/>
                </a:lnTo>
                <a:lnTo>
                  <a:pt x="8425" y="7056"/>
                </a:lnTo>
                <a:lnTo>
                  <a:pt x="2454" y="15265"/>
                </a:lnTo>
                <a:lnTo>
                  <a:pt x="0" y="25109"/>
                </a:lnTo>
                <a:lnTo>
                  <a:pt x="1576" y="35497"/>
                </a:lnTo>
                <a:lnTo>
                  <a:pt x="7051" y="44471"/>
                </a:lnTo>
                <a:lnTo>
                  <a:pt x="15262" y="50439"/>
                </a:lnTo>
                <a:lnTo>
                  <a:pt x="25113" y="52892"/>
                </a:lnTo>
                <a:lnTo>
                  <a:pt x="35510" y="51322"/>
                </a:lnTo>
                <a:lnTo>
                  <a:pt x="44482" y="45836"/>
                </a:lnTo>
                <a:lnTo>
                  <a:pt x="50447" y="37628"/>
                </a:lnTo>
                <a:lnTo>
                  <a:pt x="52900" y="27787"/>
                </a:lnTo>
                <a:lnTo>
                  <a:pt x="51334" y="17400"/>
                </a:lnTo>
                <a:lnTo>
                  <a:pt x="45846" y="8425"/>
                </a:lnTo>
                <a:lnTo>
                  <a:pt x="37634" y="2454"/>
                </a:lnTo>
                <a:lnTo>
                  <a:pt x="27788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2" name="object 19"/>
          <p:cNvSpPr/>
          <p:nvPr/>
        </p:nvSpPr>
        <p:spPr>
          <a:xfrm>
            <a:off x="3814033" y="3014242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2992" y="0"/>
                </a:moveTo>
                <a:lnTo>
                  <a:pt x="13037" y="3347"/>
                </a:lnTo>
                <a:lnTo>
                  <a:pt x="5154" y="10296"/>
                </a:lnTo>
                <a:lnTo>
                  <a:pt x="705" y="19415"/>
                </a:lnTo>
                <a:lnTo>
                  <a:pt x="0" y="29539"/>
                </a:lnTo>
                <a:lnTo>
                  <a:pt x="3347" y="39504"/>
                </a:lnTo>
                <a:lnTo>
                  <a:pt x="10293" y="47386"/>
                </a:lnTo>
                <a:lnTo>
                  <a:pt x="19415" y="51835"/>
                </a:lnTo>
                <a:lnTo>
                  <a:pt x="29543" y="52541"/>
                </a:lnTo>
                <a:lnTo>
                  <a:pt x="39504" y="49194"/>
                </a:lnTo>
                <a:lnTo>
                  <a:pt x="47388" y="42242"/>
                </a:lnTo>
                <a:lnTo>
                  <a:pt x="51839" y="33120"/>
                </a:lnTo>
                <a:lnTo>
                  <a:pt x="52541" y="22996"/>
                </a:lnTo>
                <a:lnTo>
                  <a:pt x="49181" y="13037"/>
                </a:lnTo>
                <a:lnTo>
                  <a:pt x="42226" y="5154"/>
                </a:lnTo>
                <a:lnTo>
                  <a:pt x="33109" y="705"/>
                </a:lnTo>
                <a:lnTo>
                  <a:pt x="22992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3" name="object 20"/>
          <p:cNvSpPr/>
          <p:nvPr/>
        </p:nvSpPr>
        <p:spPr>
          <a:xfrm>
            <a:off x="3445912" y="2376331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5" y="0"/>
                </a:moveTo>
                <a:lnTo>
                  <a:pt x="13042" y="3352"/>
                </a:lnTo>
                <a:lnTo>
                  <a:pt x="5158" y="10307"/>
                </a:lnTo>
                <a:lnTo>
                  <a:pt x="706" y="19426"/>
                </a:lnTo>
                <a:lnTo>
                  <a:pt x="0" y="29546"/>
                </a:lnTo>
                <a:lnTo>
                  <a:pt x="3352" y="39509"/>
                </a:lnTo>
                <a:lnTo>
                  <a:pt x="10302" y="47399"/>
                </a:lnTo>
                <a:lnTo>
                  <a:pt x="19422" y="51852"/>
                </a:lnTo>
                <a:lnTo>
                  <a:pt x="29550" y="52559"/>
                </a:lnTo>
                <a:lnTo>
                  <a:pt x="39522" y="49212"/>
                </a:lnTo>
                <a:lnTo>
                  <a:pt x="47404" y="42255"/>
                </a:lnTo>
                <a:lnTo>
                  <a:pt x="51852" y="33132"/>
                </a:lnTo>
                <a:lnTo>
                  <a:pt x="52554" y="23007"/>
                </a:lnTo>
                <a:lnTo>
                  <a:pt x="49199" y="13042"/>
                </a:lnTo>
                <a:lnTo>
                  <a:pt x="42244" y="5158"/>
                </a:lnTo>
                <a:lnTo>
                  <a:pt x="33126" y="706"/>
                </a:lnTo>
                <a:lnTo>
                  <a:pt x="23005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4" name="object 21"/>
          <p:cNvSpPr/>
          <p:nvPr/>
        </p:nvSpPr>
        <p:spPr>
          <a:xfrm>
            <a:off x="3311173" y="2879434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0" y="0"/>
                </a:moveTo>
                <a:lnTo>
                  <a:pt x="13030" y="3354"/>
                </a:lnTo>
                <a:lnTo>
                  <a:pt x="5153" y="10304"/>
                </a:lnTo>
                <a:lnTo>
                  <a:pt x="704" y="19423"/>
                </a:lnTo>
                <a:lnTo>
                  <a:pt x="0" y="29546"/>
                </a:lnTo>
                <a:lnTo>
                  <a:pt x="3352" y="39511"/>
                </a:lnTo>
                <a:lnTo>
                  <a:pt x="10302" y="47390"/>
                </a:lnTo>
                <a:lnTo>
                  <a:pt x="19421" y="51842"/>
                </a:lnTo>
                <a:lnTo>
                  <a:pt x="29545" y="52552"/>
                </a:lnTo>
                <a:lnTo>
                  <a:pt x="39509" y="49201"/>
                </a:lnTo>
                <a:lnTo>
                  <a:pt x="47394" y="42249"/>
                </a:lnTo>
                <a:lnTo>
                  <a:pt x="51846" y="33127"/>
                </a:lnTo>
                <a:lnTo>
                  <a:pt x="52552" y="23003"/>
                </a:lnTo>
                <a:lnTo>
                  <a:pt x="49199" y="13044"/>
                </a:lnTo>
                <a:lnTo>
                  <a:pt x="42244" y="5154"/>
                </a:lnTo>
                <a:lnTo>
                  <a:pt x="33124" y="703"/>
                </a:lnTo>
                <a:lnTo>
                  <a:pt x="23000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5" name="object 22"/>
          <p:cNvSpPr/>
          <p:nvPr/>
        </p:nvSpPr>
        <p:spPr>
          <a:xfrm>
            <a:off x="3948764" y="2511138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5" y="0"/>
                </a:moveTo>
                <a:lnTo>
                  <a:pt x="13040" y="3352"/>
                </a:lnTo>
                <a:lnTo>
                  <a:pt x="5161" y="10307"/>
                </a:lnTo>
                <a:lnTo>
                  <a:pt x="709" y="19426"/>
                </a:lnTo>
                <a:lnTo>
                  <a:pt x="0" y="29547"/>
                </a:lnTo>
                <a:lnTo>
                  <a:pt x="3350" y="39509"/>
                </a:lnTo>
                <a:lnTo>
                  <a:pt x="10307" y="47394"/>
                </a:lnTo>
                <a:lnTo>
                  <a:pt x="19429" y="51847"/>
                </a:lnTo>
                <a:lnTo>
                  <a:pt x="29550" y="52557"/>
                </a:lnTo>
                <a:lnTo>
                  <a:pt x="39507" y="49212"/>
                </a:lnTo>
                <a:lnTo>
                  <a:pt x="47397" y="42255"/>
                </a:lnTo>
                <a:lnTo>
                  <a:pt x="51850" y="33131"/>
                </a:lnTo>
                <a:lnTo>
                  <a:pt x="52557" y="23002"/>
                </a:lnTo>
                <a:lnTo>
                  <a:pt x="49210" y="13030"/>
                </a:lnTo>
                <a:lnTo>
                  <a:pt x="42253" y="5153"/>
                </a:lnTo>
                <a:lnTo>
                  <a:pt x="33130" y="704"/>
                </a:lnTo>
                <a:lnTo>
                  <a:pt x="23005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6" name="object 23"/>
          <p:cNvSpPr/>
          <p:nvPr/>
        </p:nvSpPr>
        <p:spPr>
          <a:xfrm>
            <a:off x="3866541" y="2977368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82" y="0"/>
                </a:moveTo>
                <a:lnTo>
                  <a:pt x="18593" y="1062"/>
                </a:lnTo>
                <a:lnTo>
                  <a:pt x="9363" y="6092"/>
                </a:lnTo>
                <a:lnTo>
                  <a:pt x="2800" y="14315"/>
                </a:lnTo>
                <a:lnTo>
                  <a:pt x="0" y="24071"/>
                </a:lnTo>
                <a:lnTo>
                  <a:pt x="1062" y="34162"/>
                </a:lnTo>
                <a:lnTo>
                  <a:pt x="6086" y="43392"/>
                </a:lnTo>
                <a:lnTo>
                  <a:pt x="14306" y="49949"/>
                </a:lnTo>
                <a:lnTo>
                  <a:pt x="24066" y="52747"/>
                </a:lnTo>
                <a:lnTo>
                  <a:pt x="34164" y="51681"/>
                </a:lnTo>
                <a:lnTo>
                  <a:pt x="43399" y="46643"/>
                </a:lnTo>
                <a:lnTo>
                  <a:pt x="49950" y="38433"/>
                </a:lnTo>
                <a:lnTo>
                  <a:pt x="52749" y="28681"/>
                </a:lnTo>
                <a:lnTo>
                  <a:pt x="51685" y="18588"/>
                </a:lnTo>
                <a:lnTo>
                  <a:pt x="46650" y="9356"/>
                </a:lnTo>
                <a:lnTo>
                  <a:pt x="38434" y="2799"/>
                </a:lnTo>
                <a:lnTo>
                  <a:pt x="28682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7" name="object 24"/>
          <p:cNvSpPr/>
          <p:nvPr/>
        </p:nvSpPr>
        <p:spPr>
          <a:xfrm>
            <a:off x="3393300" y="2413107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84" y="0"/>
                </a:moveTo>
                <a:lnTo>
                  <a:pt x="18593" y="1058"/>
                </a:lnTo>
                <a:lnTo>
                  <a:pt x="9363" y="6086"/>
                </a:lnTo>
                <a:lnTo>
                  <a:pt x="2800" y="14311"/>
                </a:lnTo>
                <a:lnTo>
                  <a:pt x="0" y="24069"/>
                </a:lnTo>
                <a:lnTo>
                  <a:pt x="1062" y="34161"/>
                </a:lnTo>
                <a:lnTo>
                  <a:pt x="6086" y="43386"/>
                </a:lnTo>
                <a:lnTo>
                  <a:pt x="14304" y="49945"/>
                </a:lnTo>
                <a:lnTo>
                  <a:pt x="24060" y="52747"/>
                </a:lnTo>
                <a:lnTo>
                  <a:pt x="34154" y="51685"/>
                </a:lnTo>
                <a:lnTo>
                  <a:pt x="43386" y="46650"/>
                </a:lnTo>
                <a:lnTo>
                  <a:pt x="49945" y="38434"/>
                </a:lnTo>
                <a:lnTo>
                  <a:pt x="52749" y="28682"/>
                </a:lnTo>
                <a:lnTo>
                  <a:pt x="51690" y="18593"/>
                </a:lnTo>
                <a:lnTo>
                  <a:pt x="46662" y="9363"/>
                </a:lnTo>
                <a:lnTo>
                  <a:pt x="38439" y="2803"/>
                </a:lnTo>
                <a:lnTo>
                  <a:pt x="28684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8" name="object 25"/>
          <p:cNvSpPr/>
          <p:nvPr/>
        </p:nvSpPr>
        <p:spPr>
          <a:xfrm>
            <a:off x="3347926" y="2931977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78" y="0"/>
                </a:moveTo>
                <a:lnTo>
                  <a:pt x="18586" y="1064"/>
                </a:lnTo>
                <a:lnTo>
                  <a:pt x="9361" y="6094"/>
                </a:lnTo>
                <a:lnTo>
                  <a:pt x="2798" y="14310"/>
                </a:lnTo>
                <a:lnTo>
                  <a:pt x="0" y="24063"/>
                </a:lnTo>
                <a:lnTo>
                  <a:pt x="1065" y="34156"/>
                </a:lnTo>
                <a:lnTo>
                  <a:pt x="6097" y="43394"/>
                </a:lnTo>
                <a:lnTo>
                  <a:pt x="14315" y="49944"/>
                </a:lnTo>
                <a:lnTo>
                  <a:pt x="24071" y="52739"/>
                </a:lnTo>
                <a:lnTo>
                  <a:pt x="34165" y="51675"/>
                </a:lnTo>
                <a:lnTo>
                  <a:pt x="43397" y="46645"/>
                </a:lnTo>
                <a:lnTo>
                  <a:pt x="49954" y="38433"/>
                </a:lnTo>
                <a:lnTo>
                  <a:pt x="52754" y="28676"/>
                </a:lnTo>
                <a:lnTo>
                  <a:pt x="51691" y="18579"/>
                </a:lnTo>
                <a:lnTo>
                  <a:pt x="46661" y="9345"/>
                </a:lnTo>
                <a:lnTo>
                  <a:pt x="38436" y="2795"/>
                </a:lnTo>
                <a:lnTo>
                  <a:pt x="28678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399" name="object 26"/>
          <p:cNvSpPr/>
          <p:nvPr/>
        </p:nvSpPr>
        <p:spPr>
          <a:xfrm>
            <a:off x="3911913" y="2458506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73" y="0"/>
                </a:moveTo>
                <a:lnTo>
                  <a:pt x="18582" y="1063"/>
                </a:lnTo>
                <a:lnTo>
                  <a:pt x="9351" y="6088"/>
                </a:lnTo>
                <a:lnTo>
                  <a:pt x="2796" y="14305"/>
                </a:lnTo>
                <a:lnTo>
                  <a:pt x="0" y="24063"/>
                </a:lnTo>
                <a:lnTo>
                  <a:pt x="1063" y="34161"/>
                </a:lnTo>
                <a:lnTo>
                  <a:pt x="6088" y="43400"/>
                </a:lnTo>
                <a:lnTo>
                  <a:pt x="14307" y="49945"/>
                </a:lnTo>
                <a:lnTo>
                  <a:pt x="24068" y="52741"/>
                </a:lnTo>
                <a:lnTo>
                  <a:pt x="34166" y="51680"/>
                </a:lnTo>
                <a:lnTo>
                  <a:pt x="43400" y="46651"/>
                </a:lnTo>
                <a:lnTo>
                  <a:pt x="49950" y="38434"/>
                </a:lnTo>
                <a:lnTo>
                  <a:pt x="52746" y="28678"/>
                </a:lnTo>
                <a:lnTo>
                  <a:pt x="51682" y="18584"/>
                </a:lnTo>
                <a:lnTo>
                  <a:pt x="46651" y="9351"/>
                </a:lnTo>
                <a:lnTo>
                  <a:pt x="38428" y="2796"/>
                </a:lnTo>
                <a:lnTo>
                  <a:pt x="28673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0" name="object 27"/>
          <p:cNvSpPr/>
          <p:nvPr/>
        </p:nvSpPr>
        <p:spPr>
          <a:xfrm>
            <a:off x="3911913" y="293197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8" y="0"/>
                </a:moveTo>
                <a:lnTo>
                  <a:pt x="14307" y="2795"/>
                </a:lnTo>
                <a:lnTo>
                  <a:pt x="6088" y="9345"/>
                </a:lnTo>
                <a:lnTo>
                  <a:pt x="1063" y="18579"/>
                </a:lnTo>
                <a:lnTo>
                  <a:pt x="0" y="28676"/>
                </a:lnTo>
                <a:lnTo>
                  <a:pt x="2796" y="38433"/>
                </a:lnTo>
                <a:lnTo>
                  <a:pt x="9351" y="46645"/>
                </a:lnTo>
                <a:lnTo>
                  <a:pt x="18582" y="51675"/>
                </a:lnTo>
                <a:lnTo>
                  <a:pt x="28673" y="52739"/>
                </a:lnTo>
                <a:lnTo>
                  <a:pt x="38428" y="49944"/>
                </a:lnTo>
                <a:lnTo>
                  <a:pt x="46651" y="43394"/>
                </a:lnTo>
                <a:lnTo>
                  <a:pt x="51682" y="34156"/>
                </a:lnTo>
                <a:lnTo>
                  <a:pt x="52746" y="24063"/>
                </a:lnTo>
                <a:lnTo>
                  <a:pt x="49950" y="14310"/>
                </a:lnTo>
                <a:lnTo>
                  <a:pt x="43400" y="6094"/>
                </a:lnTo>
                <a:lnTo>
                  <a:pt x="34166" y="1064"/>
                </a:lnTo>
                <a:lnTo>
                  <a:pt x="24068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1" name="object 28"/>
          <p:cNvSpPr/>
          <p:nvPr/>
        </p:nvSpPr>
        <p:spPr>
          <a:xfrm>
            <a:off x="3347926" y="2458504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71" y="0"/>
                </a:moveTo>
                <a:lnTo>
                  <a:pt x="14315" y="2796"/>
                </a:lnTo>
                <a:lnTo>
                  <a:pt x="6097" y="9351"/>
                </a:lnTo>
                <a:lnTo>
                  <a:pt x="1065" y="18584"/>
                </a:lnTo>
                <a:lnTo>
                  <a:pt x="0" y="28678"/>
                </a:lnTo>
                <a:lnTo>
                  <a:pt x="2798" y="38434"/>
                </a:lnTo>
                <a:lnTo>
                  <a:pt x="9361" y="46651"/>
                </a:lnTo>
                <a:lnTo>
                  <a:pt x="18586" y="51682"/>
                </a:lnTo>
                <a:lnTo>
                  <a:pt x="28678" y="52746"/>
                </a:lnTo>
                <a:lnTo>
                  <a:pt x="38436" y="49950"/>
                </a:lnTo>
                <a:lnTo>
                  <a:pt x="46661" y="43400"/>
                </a:lnTo>
                <a:lnTo>
                  <a:pt x="51691" y="34161"/>
                </a:lnTo>
                <a:lnTo>
                  <a:pt x="52754" y="24063"/>
                </a:lnTo>
                <a:lnTo>
                  <a:pt x="49954" y="14305"/>
                </a:lnTo>
                <a:lnTo>
                  <a:pt x="43397" y="6088"/>
                </a:lnTo>
                <a:lnTo>
                  <a:pt x="34165" y="1063"/>
                </a:lnTo>
                <a:lnTo>
                  <a:pt x="24071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2" name="object 29"/>
          <p:cNvSpPr/>
          <p:nvPr/>
        </p:nvSpPr>
        <p:spPr>
          <a:xfrm>
            <a:off x="3393300" y="2977368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0" y="0"/>
                </a:moveTo>
                <a:lnTo>
                  <a:pt x="14304" y="2798"/>
                </a:lnTo>
                <a:lnTo>
                  <a:pt x="6086" y="9355"/>
                </a:lnTo>
                <a:lnTo>
                  <a:pt x="1062" y="18587"/>
                </a:lnTo>
                <a:lnTo>
                  <a:pt x="0" y="28681"/>
                </a:lnTo>
                <a:lnTo>
                  <a:pt x="2800" y="38437"/>
                </a:lnTo>
                <a:lnTo>
                  <a:pt x="9363" y="46655"/>
                </a:lnTo>
                <a:lnTo>
                  <a:pt x="18593" y="51685"/>
                </a:lnTo>
                <a:lnTo>
                  <a:pt x="28684" y="52747"/>
                </a:lnTo>
                <a:lnTo>
                  <a:pt x="38439" y="49948"/>
                </a:lnTo>
                <a:lnTo>
                  <a:pt x="46662" y="43391"/>
                </a:lnTo>
                <a:lnTo>
                  <a:pt x="51690" y="34161"/>
                </a:lnTo>
                <a:lnTo>
                  <a:pt x="52749" y="24071"/>
                </a:lnTo>
                <a:lnTo>
                  <a:pt x="49945" y="14319"/>
                </a:lnTo>
                <a:lnTo>
                  <a:pt x="43386" y="6103"/>
                </a:lnTo>
                <a:lnTo>
                  <a:pt x="34154" y="1066"/>
                </a:lnTo>
                <a:lnTo>
                  <a:pt x="24060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3" name="object 30"/>
          <p:cNvSpPr/>
          <p:nvPr/>
        </p:nvSpPr>
        <p:spPr>
          <a:xfrm>
            <a:off x="3866541" y="2413107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6" y="0"/>
                </a:moveTo>
                <a:lnTo>
                  <a:pt x="14306" y="2802"/>
                </a:lnTo>
                <a:lnTo>
                  <a:pt x="6086" y="9361"/>
                </a:lnTo>
                <a:lnTo>
                  <a:pt x="1062" y="18591"/>
                </a:lnTo>
                <a:lnTo>
                  <a:pt x="0" y="28682"/>
                </a:lnTo>
                <a:lnTo>
                  <a:pt x="2800" y="38438"/>
                </a:lnTo>
                <a:lnTo>
                  <a:pt x="9363" y="46661"/>
                </a:lnTo>
                <a:lnTo>
                  <a:pt x="18593" y="51689"/>
                </a:lnTo>
                <a:lnTo>
                  <a:pt x="28682" y="52747"/>
                </a:lnTo>
                <a:lnTo>
                  <a:pt x="38434" y="49943"/>
                </a:lnTo>
                <a:lnTo>
                  <a:pt x="46650" y="43384"/>
                </a:lnTo>
                <a:lnTo>
                  <a:pt x="51685" y="34160"/>
                </a:lnTo>
                <a:lnTo>
                  <a:pt x="52749" y="24069"/>
                </a:lnTo>
                <a:lnTo>
                  <a:pt x="49950" y="14315"/>
                </a:lnTo>
                <a:lnTo>
                  <a:pt x="43399" y="6097"/>
                </a:lnTo>
                <a:lnTo>
                  <a:pt x="34164" y="1062"/>
                </a:lnTo>
                <a:lnTo>
                  <a:pt x="24066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4" name="object 31"/>
          <p:cNvSpPr/>
          <p:nvPr/>
        </p:nvSpPr>
        <p:spPr>
          <a:xfrm>
            <a:off x="3948764" y="2879434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50" y="0"/>
                </a:moveTo>
                <a:lnTo>
                  <a:pt x="19429" y="703"/>
                </a:lnTo>
                <a:lnTo>
                  <a:pt x="10307" y="5154"/>
                </a:lnTo>
                <a:lnTo>
                  <a:pt x="3350" y="13044"/>
                </a:lnTo>
                <a:lnTo>
                  <a:pt x="0" y="23003"/>
                </a:lnTo>
                <a:lnTo>
                  <a:pt x="709" y="33127"/>
                </a:lnTo>
                <a:lnTo>
                  <a:pt x="5161" y="42249"/>
                </a:lnTo>
                <a:lnTo>
                  <a:pt x="13040" y="49201"/>
                </a:lnTo>
                <a:lnTo>
                  <a:pt x="23005" y="52552"/>
                </a:lnTo>
                <a:lnTo>
                  <a:pt x="33130" y="51842"/>
                </a:lnTo>
                <a:lnTo>
                  <a:pt x="42253" y="47390"/>
                </a:lnTo>
                <a:lnTo>
                  <a:pt x="49210" y="39511"/>
                </a:lnTo>
                <a:lnTo>
                  <a:pt x="52557" y="29546"/>
                </a:lnTo>
                <a:lnTo>
                  <a:pt x="51850" y="19423"/>
                </a:lnTo>
                <a:lnTo>
                  <a:pt x="47397" y="10304"/>
                </a:lnTo>
                <a:lnTo>
                  <a:pt x="39507" y="3354"/>
                </a:lnTo>
                <a:lnTo>
                  <a:pt x="29550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5" name="object 32"/>
          <p:cNvSpPr/>
          <p:nvPr/>
        </p:nvSpPr>
        <p:spPr>
          <a:xfrm>
            <a:off x="3311173" y="2511138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45" y="0"/>
                </a:moveTo>
                <a:lnTo>
                  <a:pt x="19421" y="704"/>
                </a:lnTo>
                <a:lnTo>
                  <a:pt x="10302" y="5153"/>
                </a:lnTo>
                <a:lnTo>
                  <a:pt x="3352" y="13030"/>
                </a:lnTo>
                <a:lnTo>
                  <a:pt x="0" y="23002"/>
                </a:lnTo>
                <a:lnTo>
                  <a:pt x="704" y="33131"/>
                </a:lnTo>
                <a:lnTo>
                  <a:pt x="5153" y="42255"/>
                </a:lnTo>
                <a:lnTo>
                  <a:pt x="13030" y="49212"/>
                </a:lnTo>
                <a:lnTo>
                  <a:pt x="23000" y="52557"/>
                </a:lnTo>
                <a:lnTo>
                  <a:pt x="33124" y="51847"/>
                </a:lnTo>
                <a:lnTo>
                  <a:pt x="42244" y="47394"/>
                </a:lnTo>
                <a:lnTo>
                  <a:pt x="49199" y="39509"/>
                </a:lnTo>
                <a:lnTo>
                  <a:pt x="52552" y="29547"/>
                </a:lnTo>
                <a:lnTo>
                  <a:pt x="51846" y="19426"/>
                </a:lnTo>
                <a:lnTo>
                  <a:pt x="47394" y="10307"/>
                </a:lnTo>
                <a:lnTo>
                  <a:pt x="39509" y="3352"/>
                </a:lnTo>
                <a:lnTo>
                  <a:pt x="29545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6" name="object 33"/>
          <p:cNvSpPr/>
          <p:nvPr/>
        </p:nvSpPr>
        <p:spPr>
          <a:xfrm>
            <a:off x="3445912" y="3014242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50" y="0"/>
                </a:moveTo>
                <a:lnTo>
                  <a:pt x="19422" y="701"/>
                </a:lnTo>
                <a:lnTo>
                  <a:pt x="10302" y="5149"/>
                </a:lnTo>
                <a:lnTo>
                  <a:pt x="3352" y="13031"/>
                </a:lnTo>
                <a:lnTo>
                  <a:pt x="0" y="22996"/>
                </a:lnTo>
                <a:lnTo>
                  <a:pt x="706" y="33120"/>
                </a:lnTo>
                <a:lnTo>
                  <a:pt x="5158" y="42239"/>
                </a:lnTo>
                <a:lnTo>
                  <a:pt x="13042" y="49188"/>
                </a:lnTo>
                <a:lnTo>
                  <a:pt x="23005" y="52543"/>
                </a:lnTo>
                <a:lnTo>
                  <a:pt x="33126" y="51840"/>
                </a:lnTo>
                <a:lnTo>
                  <a:pt x="42244" y="47388"/>
                </a:lnTo>
                <a:lnTo>
                  <a:pt x="49199" y="39498"/>
                </a:lnTo>
                <a:lnTo>
                  <a:pt x="52554" y="29540"/>
                </a:lnTo>
                <a:lnTo>
                  <a:pt x="51852" y="19416"/>
                </a:lnTo>
                <a:lnTo>
                  <a:pt x="47404" y="10298"/>
                </a:lnTo>
                <a:lnTo>
                  <a:pt x="39522" y="3354"/>
                </a:lnTo>
                <a:lnTo>
                  <a:pt x="29550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7" name="object 34"/>
          <p:cNvSpPr/>
          <p:nvPr/>
        </p:nvSpPr>
        <p:spPr>
          <a:xfrm>
            <a:off x="3814033" y="2376331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43" y="0"/>
                </a:moveTo>
                <a:lnTo>
                  <a:pt x="19415" y="706"/>
                </a:lnTo>
                <a:lnTo>
                  <a:pt x="10293" y="5158"/>
                </a:lnTo>
                <a:lnTo>
                  <a:pt x="3347" y="13042"/>
                </a:lnTo>
                <a:lnTo>
                  <a:pt x="0" y="23007"/>
                </a:lnTo>
                <a:lnTo>
                  <a:pt x="705" y="33132"/>
                </a:lnTo>
                <a:lnTo>
                  <a:pt x="5154" y="42255"/>
                </a:lnTo>
                <a:lnTo>
                  <a:pt x="13037" y="49212"/>
                </a:lnTo>
                <a:lnTo>
                  <a:pt x="22992" y="52559"/>
                </a:lnTo>
                <a:lnTo>
                  <a:pt x="33109" y="51852"/>
                </a:lnTo>
                <a:lnTo>
                  <a:pt x="42226" y="47399"/>
                </a:lnTo>
                <a:lnTo>
                  <a:pt x="49181" y="39509"/>
                </a:lnTo>
                <a:lnTo>
                  <a:pt x="52541" y="29546"/>
                </a:lnTo>
                <a:lnTo>
                  <a:pt x="51839" y="19426"/>
                </a:lnTo>
                <a:lnTo>
                  <a:pt x="47388" y="10307"/>
                </a:lnTo>
                <a:lnTo>
                  <a:pt x="39504" y="3352"/>
                </a:lnTo>
                <a:lnTo>
                  <a:pt x="29543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8" name="object 35"/>
          <p:cNvSpPr/>
          <p:nvPr/>
        </p:nvSpPr>
        <p:spPr>
          <a:xfrm>
            <a:off x="3975793" y="2821167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13" y="0"/>
                </a:moveTo>
                <a:lnTo>
                  <a:pt x="15262" y="2454"/>
                </a:lnTo>
                <a:lnTo>
                  <a:pt x="7051" y="8425"/>
                </a:lnTo>
                <a:lnTo>
                  <a:pt x="1576" y="17400"/>
                </a:lnTo>
                <a:lnTo>
                  <a:pt x="0" y="27788"/>
                </a:lnTo>
                <a:lnTo>
                  <a:pt x="2454" y="37633"/>
                </a:lnTo>
                <a:lnTo>
                  <a:pt x="8425" y="45841"/>
                </a:lnTo>
                <a:lnTo>
                  <a:pt x="17400" y="51322"/>
                </a:lnTo>
                <a:lnTo>
                  <a:pt x="27788" y="52891"/>
                </a:lnTo>
                <a:lnTo>
                  <a:pt x="37634" y="50434"/>
                </a:lnTo>
                <a:lnTo>
                  <a:pt x="45846" y="44465"/>
                </a:lnTo>
                <a:lnTo>
                  <a:pt x="51334" y="35497"/>
                </a:lnTo>
                <a:lnTo>
                  <a:pt x="52900" y="25102"/>
                </a:lnTo>
                <a:lnTo>
                  <a:pt x="50447" y="15255"/>
                </a:lnTo>
                <a:lnTo>
                  <a:pt x="44482" y="7049"/>
                </a:lnTo>
                <a:lnTo>
                  <a:pt x="35510" y="1576"/>
                </a:lnTo>
                <a:lnTo>
                  <a:pt x="25113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09" name="object 36"/>
          <p:cNvSpPr/>
          <p:nvPr/>
        </p:nvSpPr>
        <p:spPr>
          <a:xfrm>
            <a:off x="3283965" y="2569236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5113" y="0"/>
                </a:moveTo>
                <a:lnTo>
                  <a:pt x="15262" y="2449"/>
                </a:lnTo>
                <a:lnTo>
                  <a:pt x="7051" y="8416"/>
                </a:lnTo>
                <a:lnTo>
                  <a:pt x="1576" y="17389"/>
                </a:lnTo>
                <a:lnTo>
                  <a:pt x="0" y="27783"/>
                </a:lnTo>
                <a:lnTo>
                  <a:pt x="2452" y="37628"/>
                </a:lnTo>
                <a:lnTo>
                  <a:pt x="8420" y="45837"/>
                </a:lnTo>
                <a:lnTo>
                  <a:pt x="17387" y="51324"/>
                </a:lnTo>
                <a:lnTo>
                  <a:pt x="27785" y="52894"/>
                </a:lnTo>
                <a:lnTo>
                  <a:pt x="37638" y="50441"/>
                </a:lnTo>
                <a:lnTo>
                  <a:pt x="45852" y="44473"/>
                </a:lnTo>
                <a:lnTo>
                  <a:pt x="51334" y="35499"/>
                </a:lnTo>
                <a:lnTo>
                  <a:pt x="52893" y="25104"/>
                </a:lnTo>
                <a:lnTo>
                  <a:pt x="50438" y="15257"/>
                </a:lnTo>
                <a:lnTo>
                  <a:pt x="44475" y="7051"/>
                </a:lnTo>
                <a:lnTo>
                  <a:pt x="35510" y="1578"/>
                </a:lnTo>
                <a:lnTo>
                  <a:pt x="25113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10" name="object 37"/>
          <p:cNvSpPr/>
          <p:nvPr/>
        </p:nvSpPr>
        <p:spPr>
          <a:xfrm>
            <a:off x="3503973" y="3041283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21" y="0"/>
                </a:moveTo>
                <a:lnTo>
                  <a:pt x="15272" y="2449"/>
                </a:lnTo>
                <a:lnTo>
                  <a:pt x="7059" y="8412"/>
                </a:lnTo>
                <a:lnTo>
                  <a:pt x="1570" y="17384"/>
                </a:lnTo>
                <a:lnTo>
                  <a:pt x="0" y="27781"/>
                </a:lnTo>
                <a:lnTo>
                  <a:pt x="2453" y="37632"/>
                </a:lnTo>
                <a:lnTo>
                  <a:pt x="8421" y="45843"/>
                </a:lnTo>
                <a:lnTo>
                  <a:pt x="17395" y="51318"/>
                </a:lnTo>
                <a:lnTo>
                  <a:pt x="27790" y="52891"/>
                </a:lnTo>
                <a:lnTo>
                  <a:pt x="37637" y="50440"/>
                </a:lnTo>
                <a:lnTo>
                  <a:pt x="45843" y="44473"/>
                </a:lnTo>
                <a:lnTo>
                  <a:pt x="51316" y="35494"/>
                </a:lnTo>
                <a:lnTo>
                  <a:pt x="52896" y="25106"/>
                </a:lnTo>
                <a:lnTo>
                  <a:pt x="50451" y="15261"/>
                </a:lnTo>
                <a:lnTo>
                  <a:pt x="44489" y="7053"/>
                </a:lnTo>
                <a:lnTo>
                  <a:pt x="35517" y="1572"/>
                </a:lnTo>
                <a:lnTo>
                  <a:pt x="25121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11" name="object 38"/>
          <p:cNvSpPr/>
          <p:nvPr/>
        </p:nvSpPr>
        <p:spPr>
          <a:xfrm>
            <a:off x="3755780" y="2349117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16" y="0"/>
                </a:moveTo>
                <a:lnTo>
                  <a:pt x="15271" y="2452"/>
                </a:lnTo>
                <a:lnTo>
                  <a:pt x="7062" y="8418"/>
                </a:lnTo>
                <a:lnTo>
                  <a:pt x="1576" y="17389"/>
                </a:lnTo>
                <a:lnTo>
                  <a:pt x="0" y="27779"/>
                </a:lnTo>
                <a:lnTo>
                  <a:pt x="2452" y="37627"/>
                </a:lnTo>
                <a:lnTo>
                  <a:pt x="8420" y="45836"/>
                </a:lnTo>
                <a:lnTo>
                  <a:pt x="17387" y="51311"/>
                </a:lnTo>
                <a:lnTo>
                  <a:pt x="27785" y="52889"/>
                </a:lnTo>
                <a:lnTo>
                  <a:pt x="37638" y="50439"/>
                </a:lnTo>
                <a:lnTo>
                  <a:pt x="45852" y="44473"/>
                </a:lnTo>
                <a:lnTo>
                  <a:pt x="51334" y="35499"/>
                </a:lnTo>
                <a:lnTo>
                  <a:pt x="52905" y="25104"/>
                </a:lnTo>
                <a:lnTo>
                  <a:pt x="50452" y="15256"/>
                </a:lnTo>
                <a:lnTo>
                  <a:pt x="44484" y="7046"/>
                </a:lnTo>
                <a:lnTo>
                  <a:pt x="35510" y="1565"/>
                </a:lnTo>
                <a:lnTo>
                  <a:pt x="25116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12" name="object 39"/>
          <p:cNvSpPr/>
          <p:nvPr/>
        </p:nvSpPr>
        <p:spPr>
          <a:xfrm>
            <a:off x="3992602" y="2759355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1"/>
                </a:lnTo>
                <a:lnTo>
                  <a:pt x="10887" y="4373"/>
                </a:lnTo>
                <a:lnTo>
                  <a:pt x="3838" y="11674"/>
                </a:lnTo>
                <a:lnTo>
                  <a:pt x="0" y="21463"/>
                </a:lnTo>
                <a:lnTo>
                  <a:pt x="253" y="31973"/>
                </a:lnTo>
                <a:lnTo>
                  <a:pt x="4379" y="41246"/>
                </a:lnTo>
                <a:lnTo>
                  <a:pt x="11685" y="48294"/>
                </a:lnTo>
                <a:lnTo>
                  <a:pt x="21475" y="52133"/>
                </a:lnTo>
                <a:lnTo>
                  <a:pt x="31980" y="51874"/>
                </a:lnTo>
                <a:lnTo>
                  <a:pt x="41252" y="47750"/>
                </a:lnTo>
                <a:lnTo>
                  <a:pt x="48300" y="40451"/>
                </a:lnTo>
                <a:lnTo>
                  <a:pt x="52133" y="30670"/>
                </a:lnTo>
                <a:lnTo>
                  <a:pt x="51873" y="20156"/>
                </a:lnTo>
                <a:lnTo>
                  <a:pt x="47745" y="10877"/>
                </a:lnTo>
                <a:lnTo>
                  <a:pt x="40446" y="3827"/>
                </a:lnTo>
                <a:lnTo>
                  <a:pt x="30670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13" name="object 40"/>
          <p:cNvSpPr/>
          <p:nvPr/>
        </p:nvSpPr>
        <p:spPr>
          <a:xfrm>
            <a:off x="3267558" y="2631449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7" y="251"/>
                </a:lnTo>
                <a:lnTo>
                  <a:pt x="10882" y="4373"/>
                </a:lnTo>
                <a:lnTo>
                  <a:pt x="3833" y="11674"/>
                </a:lnTo>
                <a:lnTo>
                  <a:pt x="0" y="21462"/>
                </a:lnTo>
                <a:lnTo>
                  <a:pt x="251" y="31966"/>
                </a:lnTo>
                <a:lnTo>
                  <a:pt x="4375" y="41236"/>
                </a:lnTo>
                <a:lnTo>
                  <a:pt x="11680" y="48287"/>
                </a:lnTo>
                <a:lnTo>
                  <a:pt x="21475" y="52133"/>
                </a:lnTo>
                <a:lnTo>
                  <a:pt x="31979" y="51874"/>
                </a:lnTo>
                <a:lnTo>
                  <a:pt x="41248" y="47748"/>
                </a:lnTo>
                <a:lnTo>
                  <a:pt x="48295" y="40446"/>
                </a:lnTo>
                <a:lnTo>
                  <a:pt x="52133" y="30657"/>
                </a:lnTo>
                <a:lnTo>
                  <a:pt x="51874" y="20145"/>
                </a:lnTo>
                <a:lnTo>
                  <a:pt x="47750" y="10871"/>
                </a:lnTo>
                <a:lnTo>
                  <a:pt x="40451" y="3825"/>
                </a:lnTo>
                <a:lnTo>
                  <a:pt x="30670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14" name="object 41"/>
          <p:cNvSpPr/>
          <p:nvPr/>
        </p:nvSpPr>
        <p:spPr>
          <a:xfrm>
            <a:off x="3566151" y="3058096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8"/>
                </a:lnTo>
                <a:lnTo>
                  <a:pt x="10887" y="4383"/>
                </a:lnTo>
                <a:lnTo>
                  <a:pt x="3838" y="11681"/>
                </a:lnTo>
                <a:lnTo>
                  <a:pt x="0" y="21463"/>
                </a:lnTo>
                <a:lnTo>
                  <a:pt x="266" y="31975"/>
                </a:lnTo>
                <a:lnTo>
                  <a:pt x="4395" y="41251"/>
                </a:lnTo>
                <a:lnTo>
                  <a:pt x="11699" y="48300"/>
                </a:lnTo>
                <a:lnTo>
                  <a:pt x="21488" y="52133"/>
                </a:lnTo>
                <a:lnTo>
                  <a:pt x="31991" y="51874"/>
                </a:lnTo>
                <a:lnTo>
                  <a:pt x="41260" y="47750"/>
                </a:lnTo>
                <a:lnTo>
                  <a:pt x="48307" y="40451"/>
                </a:lnTo>
                <a:lnTo>
                  <a:pt x="52146" y="30670"/>
                </a:lnTo>
                <a:lnTo>
                  <a:pt x="51887" y="20152"/>
                </a:lnTo>
                <a:lnTo>
                  <a:pt x="47761" y="10877"/>
                </a:lnTo>
                <a:lnTo>
                  <a:pt x="40459" y="3831"/>
                </a:lnTo>
                <a:lnTo>
                  <a:pt x="30670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15" name="object 42"/>
          <p:cNvSpPr/>
          <p:nvPr/>
        </p:nvSpPr>
        <p:spPr>
          <a:xfrm>
            <a:off x="3693997" y="2332694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8"/>
                </a:lnTo>
                <a:lnTo>
                  <a:pt x="10887" y="4384"/>
                </a:lnTo>
                <a:lnTo>
                  <a:pt x="3838" y="11687"/>
                </a:lnTo>
                <a:lnTo>
                  <a:pt x="0" y="21475"/>
                </a:lnTo>
                <a:lnTo>
                  <a:pt x="260" y="31979"/>
                </a:lnTo>
                <a:lnTo>
                  <a:pt x="4389" y="41249"/>
                </a:lnTo>
                <a:lnTo>
                  <a:pt x="11692" y="48300"/>
                </a:lnTo>
                <a:lnTo>
                  <a:pt x="21475" y="52146"/>
                </a:lnTo>
                <a:lnTo>
                  <a:pt x="31986" y="51887"/>
                </a:lnTo>
                <a:lnTo>
                  <a:pt x="41259" y="47761"/>
                </a:lnTo>
                <a:lnTo>
                  <a:pt x="48307" y="40459"/>
                </a:lnTo>
                <a:lnTo>
                  <a:pt x="52146" y="30670"/>
                </a:lnTo>
                <a:lnTo>
                  <a:pt x="51889" y="20159"/>
                </a:lnTo>
                <a:lnTo>
                  <a:pt x="47766" y="10887"/>
                </a:lnTo>
                <a:lnTo>
                  <a:pt x="40464" y="3838"/>
                </a:lnTo>
                <a:lnTo>
                  <a:pt x="30670" y="0"/>
                </a:lnTo>
                <a:close/>
              </a:path>
            </a:pathLst>
          </a:custGeom>
          <a:solidFill>
            <a:srgbClr val="632678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0" name="object 7"/>
          <p:cNvSpPr/>
          <p:nvPr/>
        </p:nvSpPr>
        <p:spPr>
          <a:xfrm>
            <a:off x="3637824" y="1330110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9" y="2078"/>
                </a:lnTo>
                <a:lnTo>
                  <a:pt x="7756" y="7746"/>
                </a:lnTo>
                <a:lnTo>
                  <a:pt x="2081" y="16159"/>
                </a:lnTo>
                <a:lnTo>
                  <a:pt x="0" y="26466"/>
                </a:lnTo>
                <a:lnTo>
                  <a:pt x="2081" y="36769"/>
                </a:lnTo>
                <a:lnTo>
                  <a:pt x="7756" y="45181"/>
                </a:lnTo>
                <a:lnTo>
                  <a:pt x="16169" y="50853"/>
                </a:lnTo>
                <a:lnTo>
                  <a:pt x="26466" y="52933"/>
                </a:lnTo>
                <a:lnTo>
                  <a:pt x="36769" y="50853"/>
                </a:lnTo>
                <a:lnTo>
                  <a:pt x="45181" y="45181"/>
                </a:lnTo>
                <a:lnTo>
                  <a:pt x="50853" y="36769"/>
                </a:lnTo>
                <a:lnTo>
                  <a:pt x="52933" y="26466"/>
                </a:lnTo>
                <a:lnTo>
                  <a:pt x="50853" y="16159"/>
                </a:lnTo>
                <a:lnTo>
                  <a:pt x="45181" y="7746"/>
                </a:lnTo>
                <a:lnTo>
                  <a:pt x="36769" y="2078"/>
                </a:lnTo>
                <a:lnTo>
                  <a:pt x="26466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1" name="object 8"/>
          <p:cNvSpPr/>
          <p:nvPr/>
        </p:nvSpPr>
        <p:spPr>
          <a:xfrm>
            <a:off x="3637824" y="593515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9" y="2081"/>
                </a:lnTo>
                <a:lnTo>
                  <a:pt x="7756" y="7758"/>
                </a:lnTo>
                <a:lnTo>
                  <a:pt x="2081" y="16175"/>
                </a:lnTo>
                <a:lnTo>
                  <a:pt x="0" y="26479"/>
                </a:lnTo>
                <a:lnTo>
                  <a:pt x="2081" y="36781"/>
                </a:lnTo>
                <a:lnTo>
                  <a:pt x="7756" y="45194"/>
                </a:lnTo>
                <a:lnTo>
                  <a:pt x="16169" y="50866"/>
                </a:lnTo>
                <a:lnTo>
                  <a:pt x="26466" y="52946"/>
                </a:lnTo>
                <a:lnTo>
                  <a:pt x="36769" y="50866"/>
                </a:lnTo>
                <a:lnTo>
                  <a:pt x="45181" y="45194"/>
                </a:lnTo>
                <a:lnTo>
                  <a:pt x="50853" y="36781"/>
                </a:lnTo>
                <a:lnTo>
                  <a:pt x="52933" y="26479"/>
                </a:lnTo>
                <a:lnTo>
                  <a:pt x="50853" y="16175"/>
                </a:lnTo>
                <a:lnTo>
                  <a:pt x="45181" y="7758"/>
                </a:lnTo>
                <a:lnTo>
                  <a:pt x="36769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2" name="object 9"/>
          <p:cNvSpPr/>
          <p:nvPr/>
        </p:nvSpPr>
        <p:spPr>
          <a:xfrm>
            <a:off x="3269706" y="96180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6466" y="0"/>
                </a:moveTo>
                <a:lnTo>
                  <a:pt x="16169" y="2081"/>
                </a:lnTo>
                <a:lnTo>
                  <a:pt x="7756" y="7756"/>
                </a:lnTo>
                <a:lnTo>
                  <a:pt x="2081" y="16169"/>
                </a:lnTo>
                <a:lnTo>
                  <a:pt x="0" y="26466"/>
                </a:lnTo>
                <a:lnTo>
                  <a:pt x="2081" y="36774"/>
                </a:lnTo>
                <a:lnTo>
                  <a:pt x="7756" y="45186"/>
                </a:lnTo>
                <a:lnTo>
                  <a:pt x="16169" y="50855"/>
                </a:lnTo>
                <a:lnTo>
                  <a:pt x="26466" y="52933"/>
                </a:lnTo>
                <a:lnTo>
                  <a:pt x="36771" y="50855"/>
                </a:lnTo>
                <a:lnTo>
                  <a:pt x="45188" y="45186"/>
                </a:lnTo>
                <a:lnTo>
                  <a:pt x="50864" y="36774"/>
                </a:lnTo>
                <a:lnTo>
                  <a:pt x="52946" y="26466"/>
                </a:lnTo>
                <a:lnTo>
                  <a:pt x="50864" y="16169"/>
                </a:lnTo>
                <a:lnTo>
                  <a:pt x="45188" y="7756"/>
                </a:lnTo>
                <a:lnTo>
                  <a:pt x="36771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3" name="object 10"/>
          <p:cNvSpPr/>
          <p:nvPr/>
        </p:nvSpPr>
        <p:spPr>
          <a:xfrm>
            <a:off x="4005941" y="96180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6466" y="0"/>
                </a:moveTo>
                <a:lnTo>
                  <a:pt x="16164" y="2081"/>
                </a:lnTo>
                <a:lnTo>
                  <a:pt x="7751" y="7756"/>
                </a:lnTo>
                <a:lnTo>
                  <a:pt x="2079" y="16169"/>
                </a:lnTo>
                <a:lnTo>
                  <a:pt x="0" y="26466"/>
                </a:lnTo>
                <a:lnTo>
                  <a:pt x="2079" y="36774"/>
                </a:lnTo>
                <a:lnTo>
                  <a:pt x="7751" y="45186"/>
                </a:lnTo>
                <a:lnTo>
                  <a:pt x="16164" y="50855"/>
                </a:lnTo>
                <a:lnTo>
                  <a:pt x="26466" y="52933"/>
                </a:lnTo>
                <a:lnTo>
                  <a:pt x="36763" y="50855"/>
                </a:lnTo>
                <a:lnTo>
                  <a:pt x="45177" y="45186"/>
                </a:lnTo>
                <a:lnTo>
                  <a:pt x="50851" y="36774"/>
                </a:lnTo>
                <a:lnTo>
                  <a:pt x="52933" y="26466"/>
                </a:lnTo>
                <a:lnTo>
                  <a:pt x="50851" y="16169"/>
                </a:lnTo>
                <a:lnTo>
                  <a:pt x="45177" y="7756"/>
                </a:lnTo>
                <a:lnTo>
                  <a:pt x="36763" y="2081"/>
                </a:lnTo>
                <a:lnTo>
                  <a:pt x="26466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4" name="object 11"/>
          <p:cNvSpPr/>
          <p:nvPr/>
        </p:nvSpPr>
        <p:spPr>
          <a:xfrm>
            <a:off x="3701951" y="1324718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92" y="3838"/>
                </a:lnTo>
                <a:lnTo>
                  <a:pt x="4389" y="10887"/>
                </a:lnTo>
                <a:lnTo>
                  <a:pt x="260" y="20159"/>
                </a:lnTo>
                <a:lnTo>
                  <a:pt x="0" y="30670"/>
                </a:lnTo>
                <a:lnTo>
                  <a:pt x="3838" y="40457"/>
                </a:lnTo>
                <a:lnTo>
                  <a:pt x="10887" y="47755"/>
                </a:lnTo>
                <a:lnTo>
                  <a:pt x="20159" y="51876"/>
                </a:lnTo>
                <a:lnTo>
                  <a:pt x="30670" y="52133"/>
                </a:lnTo>
                <a:lnTo>
                  <a:pt x="40464" y="48305"/>
                </a:lnTo>
                <a:lnTo>
                  <a:pt x="47766" y="41255"/>
                </a:lnTo>
                <a:lnTo>
                  <a:pt x="51889" y="31977"/>
                </a:lnTo>
                <a:lnTo>
                  <a:pt x="52146" y="21463"/>
                </a:lnTo>
                <a:lnTo>
                  <a:pt x="48307" y="11681"/>
                </a:lnTo>
                <a:lnTo>
                  <a:pt x="41259" y="4383"/>
                </a:lnTo>
                <a:lnTo>
                  <a:pt x="31986" y="258"/>
                </a:lnTo>
                <a:lnTo>
                  <a:pt x="21475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5" name="object 12"/>
          <p:cNvSpPr/>
          <p:nvPr/>
        </p:nvSpPr>
        <p:spPr>
          <a:xfrm>
            <a:off x="3574105" y="599318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88" y="0"/>
                </a:moveTo>
                <a:lnTo>
                  <a:pt x="11699" y="3843"/>
                </a:lnTo>
                <a:lnTo>
                  <a:pt x="4395" y="10891"/>
                </a:lnTo>
                <a:lnTo>
                  <a:pt x="266" y="20161"/>
                </a:lnTo>
                <a:lnTo>
                  <a:pt x="0" y="30670"/>
                </a:lnTo>
                <a:lnTo>
                  <a:pt x="3838" y="40459"/>
                </a:lnTo>
                <a:lnTo>
                  <a:pt x="10887" y="47761"/>
                </a:lnTo>
                <a:lnTo>
                  <a:pt x="20159" y="51887"/>
                </a:lnTo>
                <a:lnTo>
                  <a:pt x="30670" y="52146"/>
                </a:lnTo>
                <a:lnTo>
                  <a:pt x="40459" y="48307"/>
                </a:lnTo>
                <a:lnTo>
                  <a:pt x="47761" y="41259"/>
                </a:lnTo>
                <a:lnTo>
                  <a:pt x="51887" y="31986"/>
                </a:lnTo>
                <a:lnTo>
                  <a:pt x="52146" y="21475"/>
                </a:lnTo>
                <a:lnTo>
                  <a:pt x="48307" y="11692"/>
                </a:lnTo>
                <a:lnTo>
                  <a:pt x="41260" y="4389"/>
                </a:lnTo>
                <a:lnTo>
                  <a:pt x="31991" y="260"/>
                </a:lnTo>
                <a:lnTo>
                  <a:pt x="2148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6" name="object 13"/>
          <p:cNvSpPr/>
          <p:nvPr/>
        </p:nvSpPr>
        <p:spPr>
          <a:xfrm>
            <a:off x="3275512" y="1025976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80" y="3833"/>
                </a:lnTo>
                <a:lnTo>
                  <a:pt x="4375" y="10882"/>
                </a:lnTo>
                <a:lnTo>
                  <a:pt x="251" y="20157"/>
                </a:lnTo>
                <a:lnTo>
                  <a:pt x="0" y="30670"/>
                </a:lnTo>
                <a:lnTo>
                  <a:pt x="3833" y="40451"/>
                </a:lnTo>
                <a:lnTo>
                  <a:pt x="10882" y="47750"/>
                </a:lnTo>
                <a:lnTo>
                  <a:pt x="20157" y="51874"/>
                </a:lnTo>
                <a:lnTo>
                  <a:pt x="30670" y="52133"/>
                </a:lnTo>
                <a:lnTo>
                  <a:pt x="40451" y="48296"/>
                </a:lnTo>
                <a:lnTo>
                  <a:pt x="47750" y="41251"/>
                </a:lnTo>
                <a:lnTo>
                  <a:pt x="51874" y="31979"/>
                </a:lnTo>
                <a:lnTo>
                  <a:pt x="52133" y="21463"/>
                </a:lnTo>
                <a:lnTo>
                  <a:pt x="48295" y="11681"/>
                </a:lnTo>
                <a:lnTo>
                  <a:pt x="41248" y="4383"/>
                </a:lnTo>
                <a:lnTo>
                  <a:pt x="31979" y="258"/>
                </a:lnTo>
                <a:lnTo>
                  <a:pt x="21475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7" name="object 14"/>
          <p:cNvSpPr/>
          <p:nvPr/>
        </p:nvSpPr>
        <p:spPr>
          <a:xfrm>
            <a:off x="4000556" y="898070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1475" y="0"/>
                </a:moveTo>
                <a:lnTo>
                  <a:pt x="11685" y="3831"/>
                </a:lnTo>
                <a:lnTo>
                  <a:pt x="4379" y="10875"/>
                </a:lnTo>
                <a:lnTo>
                  <a:pt x="253" y="20147"/>
                </a:lnTo>
                <a:lnTo>
                  <a:pt x="0" y="30657"/>
                </a:lnTo>
                <a:lnTo>
                  <a:pt x="3838" y="40446"/>
                </a:lnTo>
                <a:lnTo>
                  <a:pt x="10887" y="47748"/>
                </a:lnTo>
                <a:lnTo>
                  <a:pt x="20159" y="51874"/>
                </a:lnTo>
                <a:lnTo>
                  <a:pt x="30670" y="52133"/>
                </a:lnTo>
                <a:lnTo>
                  <a:pt x="40446" y="48294"/>
                </a:lnTo>
                <a:lnTo>
                  <a:pt x="47745" y="41246"/>
                </a:lnTo>
                <a:lnTo>
                  <a:pt x="51873" y="31973"/>
                </a:lnTo>
                <a:lnTo>
                  <a:pt x="52133" y="21463"/>
                </a:lnTo>
                <a:lnTo>
                  <a:pt x="48300" y="11680"/>
                </a:lnTo>
                <a:lnTo>
                  <a:pt x="41252" y="4378"/>
                </a:lnTo>
                <a:lnTo>
                  <a:pt x="31980" y="253"/>
                </a:lnTo>
                <a:lnTo>
                  <a:pt x="21475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8" name="object 15"/>
          <p:cNvSpPr/>
          <p:nvPr/>
        </p:nvSpPr>
        <p:spPr>
          <a:xfrm>
            <a:off x="3763734" y="1307910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85" y="0"/>
                </a:moveTo>
                <a:lnTo>
                  <a:pt x="17387" y="1572"/>
                </a:lnTo>
                <a:lnTo>
                  <a:pt x="8420" y="7051"/>
                </a:lnTo>
                <a:lnTo>
                  <a:pt x="2452" y="15257"/>
                </a:lnTo>
                <a:lnTo>
                  <a:pt x="0" y="25100"/>
                </a:lnTo>
                <a:lnTo>
                  <a:pt x="1576" y="35494"/>
                </a:lnTo>
                <a:lnTo>
                  <a:pt x="7062" y="44473"/>
                </a:lnTo>
                <a:lnTo>
                  <a:pt x="15271" y="50440"/>
                </a:lnTo>
                <a:lnTo>
                  <a:pt x="25116" y="52891"/>
                </a:lnTo>
                <a:lnTo>
                  <a:pt x="35510" y="51318"/>
                </a:lnTo>
                <a:lnTo>
                  <a:pt x="44484" y="45843"/>
                </a:lnTo>
                <a:lnTo>
                  <a:pt x="50452" y="37632"/>
                </a:lnTo>
                <a:lnTo>
                  <a:pt x="52905" y="27781"/>
                </a:lnTo>
                <a:lnTo>
                  <a:pt x="51334" y="17384"/>
                </a:lnTo>
                <a:lnTo>
                  <a:pt x="45852" y="8412"/>
                </a:lnTo>
                <a:lnTo>
                  <a:pt x="37638" y="2449"/>
                </a:lnTo>
                <a:lnTo>
                  <a:pt x="27785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29" name="object 16"/>
          <p:cNvSpPr/>
          <p:nvPr/>
        </p:nvSpPr>
        <p:spPr>
          <a:xfrm>
            <a:off x="3511927" y="61573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90" y="0"/>
                </a:moveTo>
                <a:lnTo>
                  <a:pt x="17395" y="1565"/>
                </a:lnTo>
                <a:lnTo>
                  <a:pt x="8421" y="7051"/>
                </a:lnTo>
                <a:lnTo>
                  <a:pt x="2453" y="15260"/>
                </a:lnTo>
                <a:lnTo>
                  <a:pt x="0" y="25105"/>
                </a:lnTo>
                <a:lnTo>
                  <a:pt x="1570" y="35499"/>
                </a:lnTo>
                <a:lnTo>
                  <a:pt x="7059" y="44473"/>
                </a:lnTo>
                <a:lnTo>
                  <a:pt x="15272" y="50441"/>
                </a:lnTo>
                <a:lnTo>
                  <a:pt x="25121" y="52894"/>
                </a:lnTo>
                <a:lnTo>
                  <a:pt x="35517" y="51324"/>
                </a:lnTo>
                <a:lnTo>
                  <a:pt x="44489" y="45846"/>
                </a:lnTo>
                <a:lnTo>
                  <a:pt x="50451" y="37633"/>
                </a:lnTo>
                <a:lnTo>
                  <a:pt x="52896" y="27781"/>
                </a:lnTo>
                <a:lnTo>
                  <a:pt x="51316" y="17389"/>
                </a:lnTo>
                <a:lnTo>
                  <a:pt x="45843" y="8418"/>
                </a:lnTo>
                <a:lnTo>
                  <a:pt x="37637" y="2452"/>
                </a:lnTo>
                <a:lnTo>
                  <a:pt x="2779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30" name="object 17"/>
          <p:cNvSpPr/>
          <p:nvPr/>
        </p:nvSpPr>
        <p:spPr>
          <a:xfrm>
            <a:off x="3291919" y="108779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7785" y="0"/>
                </a:moveTo>
                <a:lnTo>
                  <a:pt x="17387" y="1569"/>
                </a:lnTo>
                <a:lnTo>
                  <a:pt x="8420" y="7044"/>
                </a:lnTo>
                <a:lnTo>
                  <a:pt x="2452" y="15253"/>
                </a:lnTo>
                <a:lnTo>
                  <a:pt x="0" y="25100"/>
                </a:lnTo>
                <a:lnTo>
                  <a:pt x="1576" y="35490"/>
                </a:lnTo>
                <a:lnTo>
                  <a:pt x="7051" y="44464"/>
                </a:lnTo>
                <a:lnTo>
                  <a:pt x="15262" y="50432"/>
                </a:lnTo>
                <a:lnTo>
                  <a:pt x="25113" y="52885"/>
                </a:lnTo>
                <a:lnTo>
                  <a:pt x="35510" y="51314"/>
                </a:lnTo>
                <a:lnTo>
                  <a:pt x="44475" y="45836"/>
                </a:lnTo>
                <a:lnTo>
                  <a:pt x="50438" y="37630"/>
                </a:lnTo>
                <a:lnTo>
                  <a:pt x="52893" y="27787"/>
                </a:lnTo>
                <a:lnTo>
                  <a:pt x="51334" y="17393"/>
                </a:lnTo>
                <a:lnTo>
                  <a:pt x="45852" y="8425"/>
                </a:lnTo>
                <a:lnTo>
                  <a:pt x="37638" y="2456"/>
                </a:lnTo>
                <a:lnTo>
                  <a:pt x="27785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31" name="object 18"/>
          <p:cNvSpPr/>
          <p:nvPr/>
        </p:nvSpPr>
        <p:spPr>
          <a:xfrm>
            <a:off x="3983747" y="83585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7788" y="0"/>
                </a:moveTo>
                <a:lnTo>
                  <a:pt x="17400" y="1576"/>
                </a:lnTo>
                <a:lnTo>
                  <a:pt x="8425" y="7056"/>
                </a:lnTo>
                <a:lnTo>
                  <a:pt x="2454" y="15265"/>
                </a:lnTo>
                <a:lnTo>
                  <a:pt x="0" y="25109"/>
                </a:lnTo>
                <a:lnTo>
                  <a:pt x="1576" y="35497"/>
                </a:lnTo>
                <a:lnTo>
                  <a:pt x="7051" y="44471"/>
                </a:lnTo>
                <a:lnTo>
                  <a:pt x="15262" y="50439"/>
                </a:lnTo>
                <a:lnTo>
                  <a:pt x="25113" y="52892"/>
                </a:lnTo>
                <a:lnTo>
                  <a:pt x="35510" y="51322"/>
                </a:lnTo>
                <a:lnTo>
                  <a:pt x="44482" y="45836"/>
                </a:lnTo>
                <a:lnTo>
                  <a:pt x="50447" y="37628"/>
                </a:lnTo>
                <a:lnTo>
                  <a:pt x="52900" y="27787"/>
                </a:lnTo>
                <a:lnTo>
                  <a:pt x="51334" y="17400"/>
                </a:lnTo>
                <a:lnTo>
                  <a:pt x="45846" y="8425"/>
                </a:lnTo>
                <a:lnTo>
                  <a:pt x="37634" y="2454"/>
                </a:lnTo>
                <a:lnTo>
                  <a:pt x="2778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32" name="object 19"/>
          <p:cNvSpPr/>
          <p:nvPr/>
        </p:nvSpPr>
        <p:spPr>
          <a:xfrm>
            <a:off x="3821987" y="1280867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2992" y="0"/>
                </a:moveTo>
                <a:lnTo>
                  <a:pt x="13037" y="3347"/>
                </a:lnTo>
                <a:lnTo>
                  <a:pt x="5154" y="10296"/>
                </a:lnTo>
                <a:lnTo>
                  <a:pt x="705" y="19415"/>
                </a:lnTo>
                <a:lnTo>
                  <a:pt x="0" y="29539"/>
                </a:lnTo>
                <a:lnTo>
                  <a:pt x="3347" y="39504"/>
                </a:lnTo>
                <a:lnTo>
                  <a:pt x="10293" y="47386"/>
                </a:lnTo>
                <a:lnTo>
                  <a:pt x="19415" y="51835"/>
                </a:lnTo>
                <a:lnTo>
                  <a:pt x="29543" y="52541"/>
                </a:lnTo>
                <a:lnTo>
                  <a:pt x="39504" y="49194"/>
                </a:lnTo>
                <a:lnTo>
                  <a:pt x="47388" y="42242"/>
                </a:lnTo>
                <a:lnTo>
                  <a:pt x="51839" y="33120"/>
                </a:lnTo>
                <a:lnTo>
                  <a:pt x="52541" y="22996"/>
                </a:lnTo>
                <a:lnTo>
                  <a:pt x="49181" y="13037"/>
                </a:lnTo>
                <a:lnTo>
                  <a:pt x="42226" y="5154"/>
                </a:lnTo>
                <a:lnTo>
                  <a:pt x="33109" y="705"/>
                </a:lnTo>
                <a:lnTo>
                  <a:pt x="22992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33" name="object 20"/>
          <p:cNvSpPr/>
          <p:nvPr/>
        </p:nvSpPr>
        <p:spPr>
          <a:xfrm>
            <a:off x="3453866" y="642956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5" y="0"/>
                </a:moveTo>
                <a:lnTo>
                  <a:pt x="13042" y="3352"/>
                </a:lnTo>
                <a:lnTo>
                  <a:pt x="5158" y="10307"/>
                </a:lnTo>
                <a:lnTo>
                  <a:pt x="706" y="19426"/>
                </a:lnTo>
                <a:lnTo>
                  <a:pt x="0" y="29546"/>
                </a:lnTo>
                <a:lnTo>
                  <a:pt x="3352" y="39509"/>
                </a:lnTo>
                <a:lnTo>
                  <a:pt x="10302" y="47399"/>
                </a:lnTo>
                <a:lnTo>
                  <a:pt x="19422" y="51852"/>
                </a:lnTo>
                <a:lnTo>
                  <a:pt x="29550" y="52559"/>
                </a:lnTo>
                <a:lnTo>
                  <a:pt x="39522" y="49212"/>
                </a:lnTo>
                <a:lnTo>
                  <a:pt x="47404" y="42255"/>
                </a:lnTo>
                <a:lnTo>
                  <a:pt x="51852" y="33132"/>
                </a:lnTo>
                <a:lnTo>
                  <a:pt x="52554" y="23007"/>
                </a:lnTo>
                <a:lnTo>
                  <a:pt x="49199" y="13042"/>
                </a:lnTo>
                <a:lnTo>
                  <a:pt x="42244" y="5158"/>
                </a:lnTo>
                <a:lnTo>
                  <a:pt x="33126" y="706"/>
                </a:lnTo>
                <a:lnTo>
                  <a:pt x="23005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34" name="object 21"/>
          <p:cNvSpPr/>
          <p:nvPr/>
        </p:nvSpPr>
        <p:spPr>
          <a:xfrm>
            <a:off x="3319127" y="1146059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0" y="0"/>
                </a:moveTo>
                <a:lnTo>
                  <a:pt x="13030" y="3354"/>
                </a:lnTo>
                <a:lnTo>
                  <a:pt x="5153" y="10304"/>
                </a:lnTo>
                <a:lnTo>
                  <a:pt x="704" y="19423"/>
                </a:lnTo>
                <a:lnTo>
                  <a:pt x="0" y="29546"/>
                </a:lnTo>
                <a:lnTo>
                  <a:pt x="3352" y="39511"/>
                </a:lnTo>
                <a:lnTo>
                  <a:pt x="10302" y="47390"/>
                </a:lnTo>
                <a:lnTo>
                  <a:pt x="19421" y="51842"/>
                </a:lnTo>
                <a:lnTo>
                  <a:pt x="29545" y="52552"/>
                </a:lnTo>
                <a:lnTo>
                  <a:pt x="39509" y="49201"/>
                </a:lnTo>
                <a:lnTo>
                  <a:pt x="47394" y="42249"/>
                </a:lnTo>
                <a:lnTo>
                  <a:pt x="51846" y="33127"/>
                </a:lnTo>
                <a:lnTo>
                  <a:pt x="52552" y="23003"/>
                </a:lnTo>
                <a:lnTo>
                  <a:pt x="49199" y="13044"/>
                </a:lnTo>
                <a:lnTo>
                  <a:pt x="42244" y="5154"/>
                </a:lnTo>
                <a:lnTo>
                  <a:pt x="33124" y="703"/>
                </a:lnTo>
                <a:lnTo>
                  <a:pt x="2300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35" name="object 22"/>
          <p:cNvSpPr/>
          <p:nvPr/>
        </p:nvSpPr>
        <p:spPr>
          <a:xfrm>
            <a:off x="3956718" y="777763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3005" y="0"/>
                </a:moveTo>
                <a:lnTo>
                  <a:pt x="13040" y="3352"/>
                </a:lnTo>
                <a:lnTo>
                  <a:pt x="5161" y="10307"/>
                </a:lnTo>
                <a:lnTo>
                  <a:pt x="709" y="19426"/>
                </a:lnTo>
                <a:lnTo>
                  <a:pt x="0" y="29547"/>
                </a:lnTo>
                <a:lnTo>
                  <a:pt x="3350" y="39509"/>
                </a:lnTo>
                <a:lnTo>
                  <a:pt x="10307" y="47394"/>
                </a:lnTo>
                <a:lnTo>
                  <a:pt x="19429" y="51847"/>
                </a:lnTo>
                <a:lnTo>
                  <a:pt x="29550" y="52557"/>
                </a:lnTo>
                <a:lnTo>
                  <a:pt x="39507" y="49212"/>
                </a:lnTo>
                <a:lnTo>
                  <a:pt x="47397" y="42255"/>
                </a:lnTo>
                <a:lnTo>
                  <a:pt x="51850" y="33131"/>
                </a:lnTo>
                <a:lnTo>
                  <a:pt x="52557" y="23002"/>
                </a:lnTo>
                <a:lnTo>
                  <a:pt x="49210" y="13030"/>
                </a:lnTo>
                <a:lnTo>
                  <a:pt x="42253" y="5153"/>
                </a:lnTo>
                <a:lnTo>
                  <a:pt x="33130" y="704"/>
                </a:lnTo>
                <a:lnTo>
                  <a:pt x="23005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36" name="object 23"/>
          <p:cNvSpPr/>
          <p:nvPr/>
        </p:nvSpPr>
        <p:spPr>
          <a:xfrm>
            <a:off x="3874495" y="1243993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82" y="0"/>
                </a:moveTo>
                <a:lnTo>
                  <a:pt x="18593" y="1062"/>
                </a:lnTo>
                <a:lnTo>
                  <a:pt x="9363" y="6092"/>
                </a:lnTo>
                <a:lnTo>
                  <a:pt x="2800" y="14315"/>
                </a:lnTo>
                <a:lnTo>
                  <a:pt x="0" y="24071"/>
                </a:lnTo>
                <a:lnTo>
                  <a:pt x="1062" y="34162"/>
                </a:lnTo>
                <a:lnTo>
                  <a:pt x="6086" y="43392"/>
                </a:lnTo>
                <a:lnTo>
                  <a:pt x="14306" y="49949"/>
                </a:lnTo>
                <a:lnTo>
                  <a:pt x="24066" y="52747"/>
                </a:lnTo>
                <a:lnTo>
                  <a:pt x="34164" y="51681"/>
                </a:lnTo>
                <a:lnTo>
                  <a:pt x="43399" y="46643"/>
                </a:lnTo>
                <a:lnTo>
                  <a:pt x="49950" y="38433"/>
                </a:lnTo>
                <a:lnTo>
                  <a:pt x="52749" y="28681"/>
                </a:lnTo>
                <a:lnTo>
                  <a:pt x="51685" y="18588"/>
                </a:lnTo>
                <a:lnTo>
                  <a:pt x="46650" y="9356"/>
                </a:lnTo>
                <a:lnTo>
                  <a:pt x="38434" y="2799"/>
                </a:lnTo>
                <a:lnTo>
                  <a:pt x="28682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37" name="object 24"/>
          <p:cNvSpPr/>
          <p:nvPr/>
        </p:nvSpPr>
        <p:spPr>
          <a:xfrm>
            <a:off x="3401254" y="67973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84" y="0"/>
                </a:moveTo>
                <a:lnTo>
                  <a:pt x="18593" y="1058"/>
                </a:lnTo>
                <a:lnTo>
                  <a:pt x="9363" y="6086"/>
                </a:lnTo>
                <a:lnTo>
                  <a:pt x="2800" y="14311"/>
                </a:lnTo>
                <a:lnTo>
                  <a:pt x="0" y="24069"/>
                </a:lnTo>
                <a:lnTo>
                  <a:pt x="1062" y="34161"/>
                </a:lnTo>
                <a:lnTo>
                  <a:pt x="6086" y="43386"/>
                </a:lnTo>
                <a:lnTo>
                  <a:pt x="14304" y="49945"/>
                </a:lnTo>
                <a:lnTo>
                  <a:pt x="24060" y="52747"/>
                </a:lnTo>
                <a:lnTo>
                  <a:pt x="34154" y="51685"/>
                </a:lnTo>
                <a:lnTo>
                  <a:pt x="43386" y="46650"/>
                </a:lnTo>
                <a:lnTo>
                  <a:pt x="49945" y="38434"/>
                </a:lnTo>
                <a:lnTo>
                  <a:pt x="52749" y="28682"/>
                </a:lnTo>
                <a:lnTo>
                  <a:pt x="51690" y="18593"/>
                </a:lnTo>
                <a:lnTo>
                  <a:pt x="46662" y="9363"/>
                </a:lnTo>
                <a:lnTo>
                  <a:pt x="38439" y="2803"/>
                </a:lnTo>
                <a:lnTo>
                  <a:pt x="28684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38" name="object 25"/>
          <p:cNvSpPr/>
          <p:nvPr/>
        </p:nvSpPr>
        <p:spPr>
          <a:xfrm>
            <a:off x="3355880" y="119860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78" y="0"/>
                </a:moveTo>
                <a:lnTo>
                  <a:pt x="18586" y="1064"/>
                </a:lnTo>
                <a:lnTo>
                  <a:pt x="9361" y="6094"/>
                </a:lnTo>
                <a:lnTo>
                  <a:pt x="2798" y="14310"/>
                </a:lnTo>
                <a:lnTo>
                  <a:pt x="0" y="24063"/>
                </a:lnTo>
                <a:lnTo>
                  <a:pt x="1065" y="34156"/>
                </a:lnTo>
                <a:lnTo>
                  <a:pt x="6097" y="43394"/>
                </a:lnTo>
                <a:lnTo>
                  <a:pt x="14315" y="49944"/>
                </a:lnTo>
                <a:lnTo>
                  <a:pt x="24071" y="52739"/>
                </a:lnTo>
                <a:lnTo>
                  <a:pt x="34165" y="51675"/>
                </a:lnTo>
                <a:lnTo>
                  <a:pt x="43397" y="46645"/>
                </a:lnTo>
                <a:lnTo>
                  <a:pt x="49954" y="38433"/>
                </a:lnTo>
                <a:lnTo>
                  <a:pt x="52754" y="28676"/>
                </a:lnTo>
                <a:lnTo>
                  <a:pt x="51691" y="18579"/>
                </a:lnTo>
                <a:lnTo>
                  <a:pt x="46661" y="9345"/>
                </a:lnTo>
                <a:lnTo>
                  <a:pt x="38436" y="2795"/>
                </a:lnTo>
                <a:lnTo>
                  <a:pt x="2867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39" name="object 26"/>
          <p:cNvSpPr/>
          <p:nvPr/>
        </p:nvSpPr>
        <p:spPr>
          <a:xfrm>
            <a:off x="3919867" y="725131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8673" y="0"/>
                </a:moveTo>
                <a:lnTo>
                  <a:pt x="18582" y="1063"/>
                </a:lnTo>
                <a:lnTo>
                  <a:pt x="9351" y="6088"/>
                </a:lnTo>
                <a:lnTo>
                  <a:pt x="2796" y="14305"/>
                </a:lnTo>
                <a:lnTo>
                  <a:pt x="0" y="24063"/>
                </a:lnTo>
                <a:lnTo>
                  <a:pt x="1063" y="34161"/>
                </a:lnTo>
                <a:lnTo>
                  <a:pt x="6088" y="43400"/>
                </a:lnTo>
                <a:lnTo>
                  <a:pt x="14307" y="49945"/>
                </a:lnTo>
                <a:lnTo>
                  <a:pt x="24068" y="52741"/>
                </a:lnTo>
                <a:lnTo>
                  <a:pt x="34166" y="51680"/>
                </a:lnTo>
                <a:lnTo>
                  <a:pt x="43400" y="46651"/>
                </a:lnTo>
                <a:lnTo>
                  <a:pt x="49950" y="38434"/>
                </a:lnTo>
                <a:lnTo>
                  <a:pt x="52746" y="28678"/>
                </a:lnTo>
                <a:lnTo>
                  <a:pt x="51682" y="18584"/>
                </a:lnTo>
                <a:lnTo>
                  <a:pt x="46651" y="9351"/>
                </a:lnTo>
                <a:lnTo>
                  <a:pt x="38428" y="2796"/>
                </a:lnTo>
                <a:lnTo>
                  <a:pt x="28673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40" name="object 27"/>
          <p:cNvSpPr/>
          <p:nvPr/>
        </p:nvSpPr>
        <p:spPr>
          <a:xfrm>
            <a:off x="3919867" y="1198600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8" y="0"/>
                </a:moveTo>
                <a:lnTo>
                  <a:pt x="14307" y="2795"/>
                </a:lnTo>
                <a:lnTo>
                  <a:pt x="6088" y="9345"/>
                </a:lnTo>
                <a:lnTo>
                  <a:pt x="1063" y="18579"/>
                </a:lnTo>
                <a:lnTo>
                  <a:pt x="0" y="28676"/>
                </a:lnTo>
                <a:lnTo>
                  <a:pt x="2796" y="38433"/>
                </a:lnTo>
                <a:lnTo>
                  <a:pt x="9351" y="46645"/>
                </a:lnTo>
                <a:lnTo>
                  <a:pt x="18582" y="51675"/>
                </a:lnTo>
                <a:lnTo>
                  <a:pt x="28673" y="52739"/>
                </a:lnTo>
                <a:lnTo>
                  <a:pt x="38428" y="49944"/>
                </a:lnTo>
                <a:lnTo>
                  <a:pt x="46651" y="43394"/>
                </a:lnTo>
                <a:lnTo>
                  <a:pt x="51682" y="34156"/>
                </a:lnTo>
                <a:lnTo>
                  <a:pt x="52746" y="24063"/>
                </a:lnTo>
                <a:lnTo>
                  <a:pt x="49950" y="14310"/>
                </a:lnTo>
                <a:lnTo>
                  <a:pt x="43400" y="6094"/>
                </a:lnTo>
                <a:lnTo>
                  <a:pt x="34166" y="1064"/>
                </a:lnTo>
                <a:lnTo>
                  <a:pt x="2406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41" name="object 28"/>
          <p:cNvSpPr/>
          <p:nvPr/>
        </p:nvSpPr>
        <p:spPr>
          <a:xfrm>
            <a:off x="3355880" y="725129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71" y="0"/>
                </a:moveTo>
                <a:lnTo>
                  <a:pt x="14315" y="2796"/>
                </a:lnTo>
                <a:lnTo>
                  <a:pt x="6097" y="9351"/>
                </a:lnTo>
                <a:lnTo>
                  <a:pt x="1065" y="18584"/>
                </a:lnTo>
                <a:lnTo>
                  <a:pt x="0" y="28678"/>
                </a:lnTo>
                <a:lnTo>
                  <a:pt x="2798" y="38434"/>
                </a:lnTo>
                <a:lnTo>
                  <a:pt x="9361" y="46651"/>
                </a:lnTo>
                <a:lnTo>
                  <a:pt x="18586" y="51682"/>
                </a:lnTo>
                <a:lnTo>
                  <a:pt x="28678" y="52746"/>
                </a:lnTo>
                <a:lnTo>
                  <a:pt x="38436" y="49950"/>
                </a:lnTo>
                <a:lnTo>
                  <a:pt x="46661" y="43400"/>
                </a:lnTo>
                <a:lnTo>
                  <a:pt x="51691" y="34161"/>
                </a:lnTo>
                <a:lnTo>
                  <a:pt x="52754" y="24063"/>
                </a:lnTo>
                <a:lnTo>
                  <a:pt x="49954" y="14305"/>
                </a:lnTo>
                <a:lnTo>
                  <a:pt x="43397" y="6088"/>
                </a:lnTo>
                <a:lnTo>
                  <a:pt x="34165" y="1063"/>
                </a:lnTo>
                <a:lnTo>
                  <a:pt x="24071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42" name="object 29"/>
          <p:cNvSpPr/>
          <p:nvPr/>
        </p:nvSpPr>
        <p:spPr>
          <a:xfrm>
            <a:off x="3401254" y="1243993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0" y="0"/>
                </a:moveTo>
                <a:lnTo>
                  <a:pt x="14304" y="2798"/>
                </a:lnTo>
                <a:lnTo>
                  <a:pt x="6086" y="9355"/>
                </a:lnTo>
                <a:lnTo>
                  <a:pt x="1062" y="18587"/>
                </a:lnTo>
                <a:lnTo>
                  <a:pt x="0" y="28681"/>
                </a:lnTo>
                <a:lnTo>
                  <a:pt x="2800" y="38437"/>
                </a:lnTo>
                <a:lnTo>
                  <a:pt x="9363" y="46655"/>
                </a:lnTo>
                <a:lnTo>
                  <a:pt x="18593" y="51685"/>
                </a:lnTo>
                <a:lnTo>
                  <a:pt x="28684" y="52747"/>
                </a:lnTo>
                <a:lnTo>
                  <a:pt x="38439" y="49948"/>
                </a:lnTo>
                <a:lnTo>
                  <a:pt x="46662" y="43391"/>
                </a:lnTo>
                <a:lnTo>
                  <a:pt x="51690" y="34161"/>
                </a:lnTo>
                <a:lnTo>
                  <a:pt x="52749" y="24071"/>
                </a:lnTo>
                <a:lnTo>
                  <a:pt x="49945" y="14319"/>
                </a:lnTo>
                <a:lnTo>
                  <a:pt x="43386" y="6103"/>
                </a:lnTo>
                <a:lnTo>
                  <a:pt x="34154" y="1066"/>
                </a:lnTo>
                <a:lnTo>
                  <a:pt x="2406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43" name="object 30"/>
          <p:cNvSpPr/>
          <p:nvPr/>
        </p:nvSpPr>
        <p:spPr>
          <a:xfrm>
            <a:off x="3874495" y="67973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4066" y="0"/>
                </a:moveTo>
                <a:lnTo>
                  <a:pt x="14306" y="2802"/>
                </a:lnTo>
                <a:lnTo>
                  <a:pt x="6086" y="9361"/>
                </a:lnTo>
                <a:lnTo>
                  <a:pt x="1062" y="18591"/>
                </a:lnTo>
                <a:lnTo>
                  <a:pt x="0" y="28682"/>
                </a:lnTo>
                <a:lnTo>
                  <a:pt x="2800" y="38438"/>
                </a:lnTo>
                <a:lnTo>
                  <a:pt x="9363" y="46661"/>
                </a:lnTo>
                <a:lnTo>
                  <a:pt x="18593" y="51689"/>
                </a:lnTo>
                <a:lnTo>
                  <a:pt x="28682" y="52747"/>
                </a:lnTo>
                <a:lnTo>
                  <a:pt x="38434" y="49943"/>
                </a:lnTo>
                <a:lnTo>
                  <a:pt x="46650" y="43384"/>
                </a:lnTo>
                <a:lnTo>
                  <a:pt x="51685" y="34160"/>
                </a:lnTo>
                <a:lnTo>
                  <a:pt x="52749" y="24069"/>
                </a:lnTo>
                <a:lnTo>
                  <a:pt x="49950" y="14315"/>
                </a:lnTo>
                <a:lnTo>
                  <a:pt x="43399" y="6097"/>
                </a:lnTo>
                <a:lnTo>
                  <a:pt x="34164" y="1062"/>
                </a:lnTo>
                <a:lnTo>
                  <a:pt x="24066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44" name="object 31"/>
          <p:cNvSpPr/>
          <p:nvPr/>
        </p:nvSpPr>
        <p:spPr>
          <a:xfrm>
            <a:off x="3956718" y="1146059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50" y="0"/>
                </a:moveTo>
                <a:lnTo>
                  <a:pt x="19429" y="703"/>
                </a:lnTo>
                <a:lnTo>
                  <a:pt x="10307" y="5154"/>
                </a:lnTo>
                <a:lnTo>
                  <a:pt x="3350" y="13044"/>
                </a:lnTo>
                <a:lnTo>
                  <a:pt x="0" y="23003"/>
                </a:lnTo>
                <a:lnTo>
                  <a:pt x="709" y="33127"/>
                </a:lnTo>
                <a:lnTo>
                  <a:pt x="5161" y="42249"/>
                </a:lnTo>
                <a:lnTo>
                  <a:pt x="13040" y="49201"/>
                </a:lnTo>
                <a:lnTo>
                  <a:pt x="23005" y="52552"/>
                </a:lnTo>
                <a:lnTo>
                  <a:pt x="33130" y="51842"/>
                </a:lnTo>
                <a:lnTo>
                  <a:pt x="42253" y="47390"/>
                </a:lnTo>
                <a:lnTo>
                  <a:pt x="49210" y="39511"/>
                </a:lnTo>
                <a:lnTo>
                  <a:pt x="52557" y="29546"/>
                </a:lnTo>
                <a:lnTo>
                  <a:pt x="51850" y="19423"/>
                </a:lnTo>
                <a:lnTo>
                  <a:pt x="47397" y="10304"/>
                </a:lnTo>
                <a:lnTo>
                  <a:pt x="39507" y="3354"/>
                </a:lnTo>
                <a:lnTo>
                  <a:pt x="2955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45" name="object 32"/>
          <p:cNvSpPr/>
          <p:nvPr/>
        </p:nvSpPr>
        <p:spPr>
          <a:xfrm>
            <a:off x="3319127" y="777763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45" y="0"/>
                </a:moveTo>
                <a:lnTo>
                  <a:pt x="19421" y="704"/>
                </a:lnTo>
                <a:lnTo>
                  <a:pt x="10302" y="5153"/>
                </a:lnTo>
                <a:lnTo>
                  <a:pt x="3352" y="13030"/>
                </a:lnTo>
                <a:lnTo>
                  <a:pt x="0" y="23002"/>
                </a:lnTo>
                <a:lnTo>
                  <a:pt x="704" y="33131"/>
                </a:lnTo>
                <a:lnTo>
                  <a:pt x="5153" y="42255"/>
                </a:lnTo>
                <a:lnTo>
                  <a:pt x="13030" y="49212"/>
                </a:lnTo>
                <a:lnTo>
                  <a:pt x="23000" y="52557"/>
                </a:lnTo>
                <a:lnTo>
                  <a:pt x="33124" y="51847"/>
                </a:lnTo>
                <a:lnTo>
                  <a:pt x="42244" y="47394"/>
                </a:lnTo>
                <a:lnTo>
                  <a:pt x="49199" y="39509"/>
                </a:lnTo>
                <a:lnTo>
                  <a:pt x="52552" y="29547"/>
                </a:lnTo>
                <a:lnTo>
                  <a:pt x="51846" y="19426"/>
                </a:lnTo>
                <a:lnTo>
                  <a:pt x="47394" y="10307"/>
                </a:lnTo>
                <a:lnTo>
                  <a:pt x="39509" y="3352"/>
                </a:lnTo>
                <a:lnTo>
                  <a:pt x="29545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46" name="object 33"/>
          <p:cNvSpPr/>
          <p:nvPr/>
        </p:nvSpPr>
        <p:spPr>
          <a:xfrm>
            <a:off x="3453866" y="1280867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50" y="0"/>
                </a:moveTo>
                <a:lnTo>
                  <a:pt x="19422" y="701"/>
                </a:lnTo>
                <a:lnTo>
                  <a:pt x="10302" y="5149"/>
                </a:lnTo>
                <a:lnTo>
                  <a:pt x="3352" y="13031"/>
                </a:lnTo>
                <a:lnTo>
                  <a:pt x="0" y="22996"/>
                </a:lnTo>
                <a:lnTo>
                  <a:pt x="706" y="33120"/>
                </a:lnTo>
                <a:lnTo>
                  <a:pt x="5158" y="42239"/>
                </a:lnTo>
                <a:lnTo>
                  <a:pt x="13042" y="49188"/>
                </a:lnTo>
                <a:lnTo>
                  <a:pt x="23005" y="52543"/>
                </a:lnTo>
                <a:lnTo>
                  <a:pt x="33126" y="51840"/>
                </a:lnTo>
                <a:lnTo>
                  <a:pt x="42244" y="47388"/>
                </a:lnTo>
                <a:lnTo>
                  <a:pt x="49199" y="39498"/>
                </a:lnTo>
                <a:lnTo>
                  <a:pt x="52554" y="29540"/>
                </a:lnTo>
                <a:lnTo>
                  <a:pt x="51852" y="19416"/>
                </a:lnTo>
                <a:lnTo>
                  <a:pt x="47404" y="10298"/>
                </a:lnTo>
                <a:lnTo>
                  <a:pt x="39522" y="3354"/>
                </a:lnTo>
                <a:lnTo>
                  <a:pt x="2955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47" name="object 34"/>
          <p:cNvSpPr/>
          <p:nvPr/>
        </p:nvSpPr>
        <p:spPr>
          <a:xfrm>
            <a:off x="3821987" y="642956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29543" y="0"/>
                </a:moveTo>
                <a:lnTo>
                  <a:pt x="19415" y="706"/>
                </a:lnTo>
                <a:lnTo>
                  <a:pt x="10293" y="5158"/>
                </a:lnTo>
                <a:lnTo>
                  <a:pt x="3347" y="13042"/>
                </a:lnTo>
                <a:lnTo>
                  <a:pt x="0" y="23007"/>
                </a:lnTo>
                <a:lnTo>
                  <a:pt x="705" y="33132"/>
                </a:lnTo>
                <a:lnTo>
                  <a:pt x="5154" y="42255"/>
                </a:lnTo>
                <a:lnTo>
                  <a:pt x="13037" y="49212"/>
                </a:lnTo>
                <a:lnTo>
                  <a:pt x="22992" y="52559"/>
                </a:lnTo>
                <a:lnTo>
                  <a:pt x="33109" y="51852"/>
                </a:lnTo>
                <a:lnTo>
                  <a:pt x="42226" y="47399"/>
                </a:lnTo>
                <a:lnTo>
                  <a:pt x="49181" y="39509"/>
                </a:lnTo>
                <a:lnTo>
                  <a:pt x="52541" y="29546"/>
                </a:lnTo>
                <a:lnTo>
                  <a:pt x="51839" y="19426"/>
                </a:lnTo>
                <a:lnTo>
                  <a:pt x="47388" y="10307"/>
                </a:lnTo>
                <a:lnTo>
                  <a:pt x="39504" y="3352"/>
                </a:lnTo>
                <a:lnTo>
                  <a:pt x="29543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48" name="object 35"/>
          <p:cNvSpPr/>
          <p:nvPr/>
        </p:nvSpPr>
        <p:spPr>
          <a:xfrm>
            <a:off x="3983747" y="108779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13" y="0"/>
                </a:moveTo>
                <a:lnTo>
                  <a:pt x="15262" y="2454"/>
                </a:lnTo>
                <a:lnTo>
                  <a:pt x="7051" y="8425"/>
                </a:lnTo>
                <a:lnTo>
                  <a:pt x="1576" y="17400"/>
                </a:lnTo>
                <a:lnTo>
                  <a:pt x="0" y="27788"/>
                </a:lnTo>
                <a:lnTo>
                  <a:pt x="2454" y="37633"/>
                </a:lnTo>
                <a:lnTo>
                  <a:pt x="8425" y="45841"/>
                </a:lnTo>
                <a:lnTo>
                  <a:pt x="17400" y="51322"/>
                </a:lnTo>
                <a:lnTo>
                  <a:pt x="27788" y="52891"/>
                </a:lnTo>
                <a:lnTo>
                  <a:pt x="37634" y="50434"/>
                </a:lnTo>
                <a:lnTo>
                  <a:pt x="45846" y="44465"/>
                </a:lnTo>
                <a:lnTo>
                  <a:pt x="51334" y="35497"/>
                </a:lnTo>
                <a:lnTo>
                  <a:pt x="52900" y="25102"/>
                </a:lnTo>
                <a:lnTo>
                  <a:pt x="50447" y="15255"/>
                </a:lnTo>
                <a:lnTo>
                  <a:pt x="44482" y="7049"/>
                </a:lnTo>
                <a:lnTo>
                  <a:pt x="35510" y="1576"/>
                </a:lnTo>
                <a:lnTo>
                  <a:pt x="25113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49" name="object 36"/>
          <p:cNvSpPr/>
          <p:nvPr/>
        </p:nvSpPr>
        <p:spPr>
          <a:xfrm>
            <a:off x="3291919" y="835861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39" h="53340">
                <a:moveTo>
                  <a:pt x="25113" y="0"/>
                </a:moveTo>
                <a:lnTo>
                  <a:pt x="15262" y="2449"/>
                </a:lnTo>
                <a:lnTo>
                  <a:pt x="7051" y="8416"/>
                </a:lnTo>
                <a:lnTo>
                  <a:pt x="1576" y="17389"/>
                </a:lnTo>
                <a:lnTo>
                  <a:pt x="0" y="27783"/>
                </a:lnTo>
                <a:lnTo>
                  <a:pt x="2452" y="37628"/>
                </a:lnTo>
                <a:lnTo>
                  <a:pt x="8420" y="45837"/>
                </a:lnTo>
                <a:lnTo>
                  <a:pt x="17387" y="51324"/>
                </a:lnTo>
                <a:lnTo>
                  <a:pt x="27785" y="52894"/>
                </a:lnTo>
                <a:lnTo>
                  <a:pt x="37638" y="50441"/>
                </a:lnTo>
                <a:lnTo>
                  <a:pt x="45852" y="44473"/>
                </a:lnTo>
                <a:lnTo>
                  <a:pt x="51334" y="35499"/>
                </a:lnTo>
                <a:lnTo>
                  <a:pt x="52893" y="25104"/>
                </a:lnTo>
                <a:lnTo>
                  <a:pt x="50438" y="15257"/>
                </a:lnTo>
                <a:lnTo>
                  <a:pt x="44475" y="7051"/>
                </a:lnTo>
                <a:lnTo>
                  <a:pt x="35510" y="1578"/>
                </a:lnTo>
                <a:lnTo>
                  <a:pt x="25113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50" name="object 37"/>
          <p:cNvSpPr/>
          <p:nvPr/>
        </p:nvSpPr>
        <p:spPr>
          <a:xfrm>
            <a:off x="3511927" y="1307908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21" y="0"/>
                </a:moveTo>
                <a:lnTo>
                  <a:pt x="15272" y="2449"/>
                </a:lnTo>
                <a:lnTo>
                  <a:pt x="7059" y="8412"/>
                </a:lnTo>
                <a:lnTo>
                  <a:pt x="1570" y="17384"/>
                </a:lnTo>
                <a:lnTo>
                  <a:pt x="0" y="27781"/>
                </a:lnTo>
                <a:lnTo>
                  <a:pt x="2453" y="37632"/>
                </a:lnTo>
                <a:lnTo>
                  <a:pt x="8421" y="45843"/>
                </a:lnTo>
                <a:lnTo>
                  <a:pt x="17395" y="51318"/>
                </a:lnTo>
                <a:lnTo>
                  <a:pt x="27790" y="52891"/>
                </a:lnTo>
                <a:lnTo>
                  <a:pt x="37637" y="50440"/>
                </a:lnTo>
                <a:lnTo>
                  <a:pt x="45843" y="44473"/>
                </a:lnTo>
                <a:lnTo>
                  <a:pt x="51316" y="35494"/>
                </a:lnTo>
                <a:lnTo>
                  <a:pt x="52896" y="25106"/>
                </a:lnTo>
                <a:lnTo>
                  <a:pt x="50451" y="15261"/>
                </a:lnTo>
                <a:lnTo>
                  <a:pt x="44489" y="7053"/>
                </a:lnTo>
                <a:lnTo>
                  <a:pt x="35517" y="1572"/>
                </a:lnTo>
                <a:lnTo>
                  <a:pt x="25121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51" name="object 38"/>
          <p:cNvSpPr/>
          <p:nvPr/>
        </p:nvSpPr>
        <p:spPr>
          <a:xfrm>
            <a:off x="3763734" y="615742"/>
            <a:ext cx="28115" cy="28129"/>
          </a:xfrm>
          <a:custGeom>
            <a:avLst/>
            <a:gdLst/>
            <a:ahLst/>
            <a:cxnLst/>
            <a:rect l="l" t="t" r="r" b="b"/>
            <a:pathLst>
              <a:path w="53340" h="53340">
                <a:moveTo>
                  <a:pt x="25116" y="0"/>
                </a:moveTo>
                <a:lnTo>
                  <a:pt x="15271" y="2452"/>
                </a:lnTo>
                <a:lnTo>
                  <a:pt x="7062" y="8418"/>
                </a:lnTo>
                <a:lnTo>
                  <a:pt x="1576" y="17389"/>
                </a:lnTo>
                <a:lnTo>
                  <a:pt x="0" y="27779"/>
                </a:lnTo>
                <a:lnTo>
                  <a:pt x="2452" y="37627"/>
                </a:lnTo>
                <a:lnTo>
                  <a:pt x="8420" y="45836"/>
                </a:lnTo>
                <a:lnTo>
                  <a:pt x="17387" y="51311"/>
                </a:lnTo>
                <a:lnTo>
                  <a:pt x="27785" y="52889"/>
                </a:lnTo>
                <a:lnTo>
                  <a:pt x="37638" y="50439"/>
                </a:lnTo>
                <a:lnTo>
                  <a:pt x="45852" y="44473"/>
                </a:lnTo>
                <a:lnTo>
                  <a:pt x="51334" y="35499"/>
                </a:lnTo>
                <a:lnTo>
                  <a:pt x="52905" y="25104"/>
                </a:lnTo>
                <a:lnTo>
                  <a:pt x="50452" y="15256"/>
                </a:lnTo>
                <a:lnTo>
                  <a:pt x="44484" y="7046"/>
                </a:lnTo>
                <a:lnTo>
                  <a:pt x="35510" y="1565"/>
                </a:lnTo>
                <a:lnTo>
                  <a:pt x="25116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52" name="object 39"/>
          <p:cNvSpPr/>
          <p:nvPr/>
        </p:nvSpPr>
        <p:spPr>
          <a:xfrm>
            <a:off x="4000556" y="1025980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1"/>
                </a:lnTo>
                <a:lnTo>
                  <a:pt x="10887" y="4373"/>
                </a:lnTo>
                <a:lnTo>
                  <a:pt x="3838" y="11674"/>
                </a:lnTo>
                <a:lnTo>
                  <a:pt x="0" y="21463"/>
                </a:lnTo>
                <a:lnTo>
                  <a:pt x="253" y="31973"/>
                </a:lnTo>
                <a:lnTo>
                  <a:pt x="4379" y="41246"/>
                </a:lnTo>
                <a:lnTo>
                  <a:pt x="11685" y="48294"/>
                </a:lnTo>
                <a:lnTo>
                  <a:pt x="21475" y="52133"/>
                </a:lnTo>
                <a:lnTo>
                  <a:pt x="31980" y="51874"/>
                </a:lnTo>
                <a:lnTo>
                  <a:pt x="41252" y="47750"/>
                </a:lnTo>
                <a:lnTo>
                  <a:pt x="48300" y="40451"/>
                </a:lnTo>
                <a:lnTo>
                  <a:pt x="52133" y="30670"/>
                </a:lnTo>
                <a:lnTo>
                  <a:pt x="51873" y="20156"/>
                </a:lnTo>
                <a:lnTo>
                  <a:pt x="47745" y="10877"/>
                </a:lnTo>
                <a:lnTo>
                  <a:pt x="40446" y="3827"/>
                </a:lnTo>
                <a:lnTo>
                  <a:pt x="3067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53" name="object 40"/>
          <p:cNvSpPr/>
          <p:nvPr/>
        </p:nvSpPr>
        <p:spPr>
          <a:xfrm>
            <a:off x="3275512" y="898074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7" y="251"/>
                </a:lnTo>
                <a:lnTo>
                  <a:pt x="10882" y="4373"/>
                </a:lnTo>
                <a:lnTo>
                  <a:pt x="3833" y="11674"/>
                </a:lnTo>
                <a:lnTo>
                  <a:pt x="0" y="21462"/>
                </a:lnTo>
                <a:lnTo>
                  <a:pt x="251" y="31966"/>
                </a:lnTo>
                <a:lnTo>
                  <a:pt x="4375" y="41236"/>
                </a:lnTo>
                <a:lnTo>
                  <a:pt x="11680" y="48287"/>
                </a:lnTo>
                <a:lnTo>
                  <a:pt x="21475" y="52133"/>
                </a:lnTo>
                <a:lnTo>
                  <a:pt x="31979" y="51874"/>
                </a:lnTo>
                <a:lnTo>
                  <a:pt x="41248" y="47748"/>
                </a:lnTo>
                <a:lnTo>
                  <a:pt x="48295" y="40446"/>
                </a:lnTo>
                <a:lnTo>
                  <a:pt x="52133" y="30657"/>
                </a:lnTo>
                <a:lnTo>
                  <a:pt x="51874" y="20145"/>
                </a:lnTo>
                <a:lnTo>
                  <a:pt x="47750" y="10871"/>
                </a:lnTo>
                <a:lnTo>
                  <a:pt x="40451" y="3825"/>
                </a:lnTo>
                <a:lnTo>
                  <a:pt x="3067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54" name="object 41"/>
          <p:cNvSpPr/>
          <p:nvPr/>
        </p:nvSpPr>
        <p:spPr>
          <a:xfrm>
            <a:off x="3574105" y="1324721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8"/>
                </a:lnTo>
                <a:lnTo>
                  <a:pt x="10887" y="4383"/>
                </a:lnTo>
                <a:lnTo>
                  <a:pt x="3838" y="11681"/>
                </a:lnTo>
                <a:lnTo>
                  <a:pt x="0" y="21463"/>
                </a:lnTo>
                <a:lnTo>
                  <a:pt x="266" y="31975"/>
                </a:lnTo>
                <a:lnTo>
                  <a:pt x="4395" y="41251"/>
                </a:lnTo>
                <a:lnTo>
                  <a:pt x="11699" y="48300"/>
                </a:lnTo>
                <a:lnTo>
                  <a:pt x="21488" y="52133"/>
                </a:lnTo>
                <a:lnTo>
                  <a:pt x="31991" y="51874"/>
                </a:lnTo>
                <a:lnTo>
                  <a:pt x="41260" y="47750"/>
                </a:lnTo>
                <a:lnTo>
                  <a:pt x="48307" y="40451"/>
                </a:lnTo>
                <a:lnTo>
                  <a:pt x="52146" y="30670"/>
                </a:lnTo>
                <a:lnTo>
                  <a:pt x="51887" y="20152"/>
                </a:lnTo>
                <a:lnTo>
                  <a:pt x="47761" y="10877"/>
                </a:lnTo>
                <a:lnTo>
                  <a:pt x="40459" y="3831"/>
                </a:lnTo>
                <a:lnTo>
                  <a:pt x="3067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55" name="object 42"/>
          <p:cNvSpPr/>
          <p:nvPr/>
        </p:nvSpPr>
        <p:spPr>
          <a:xfrm>
            <a:off x="3701951" y="599319"/>
            <a:ext cx="27780" cy="27794"/>
          </a:xfrm>
          <a:custGeom>
            <a:avLst/>
            <a:gdLst/>
            <a:ahLst/>
            <a:cxnLst/>
            <a:rect l="l" t="t" r="r" b="b"/>
            <a:pathLst>
              <a:path w="52704" h="52704">
                <a:moveTo>
                  <a:pt x="30670" y="0"/>
                </a:moveTo>
                <a:lnTo>
                  <a:pt x="20159" y="258"/>
                </a:lnTo>
                <a:lnTo>
                  <a:pt x="10887" y="4384"/>
                </a:lnTo>
                <a:lnTo>
                  <a:pt x="3838" y="11687"/>
                </a:lnTo>
                <a:lnTo>
                  <a:pt x="0" y="21475"/>
                </a:lnTo>
                <a:lnTo>
                  <a:pt x="260" y="31979"/>
                </a:lnTo>
                <a:lnTo>
                  <a:pt x="4389" y="41249"/>
                </a:lnTo>
                <a:lnTo>
                  <a:pt x="11692" y="48300"/>
                </a:lnTo>
                <a:lnTo>
                  <a:pt x="21475" y="52146"/>
                </a:lnTo>
                <a:lnTo>
                  <a:pt x="31986" y="51887"/>
                </a:lnTo>
                <a:lnTo>
                  <a:pt x="41259" y="47761"/>
                </a:lnTo>
                <a:lnTo>
                  <a:pt x="48307" y="40459"/>
                </a:lnTo>
                <a:lnTo>
                  <a:pt x="52146" y="30670"/>
                </a:lnTo>
                <a:lnTo>
                  <a:pt x="51889" y="20159"/>
                </a:lnTo>
                <a:lnTo>
                  <a:pt x="47766" y="10887"/>
                </a:lnTo>
                <a:lnTo>
                  <a:pt x="40464" y="3838"/>
                </a:lnTo>
                <a:lnTo>
                  <a:pt x="30670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sp>
        <p:nvSpPr>
          <p:cNvPr id="460" name="Elipse 459"/>
          <p:cNvSpPr/>
          <p:nvPr/>
        </p:nvSpPr>
        <p:spPr>
          <a:xfrm>
            <a:off x="3316941" y="627113"/>
            <a:ext cx="674336" cy="690402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1" name="Elipse 460"/>
          <p:cNvSpPr/>
          <p:nvPr/>
        </p:nvSpPr>
        <p:spPr>
          <a:xfrm>
            <a:off x="3308522" y="1462763"/>
            <a:ext cx="667189" cy="692478"/>
          </a:xfrm>
          <a:prstGeom prst="ellipse">
            <a:avLst/>
          </a:prstGeom>
          <a:solidFill>
            <a:srgbClr val="406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2" name="Elipse 461"/>
          <p:cNvSpPr/>
          <p:nvPr/>
        </p:nvSpPr>
        <p:spPr>
          <a:xfrm>
            <a:off x="3309848" y="2355019"/>
            <a:ext cx="667189" cy="69247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3" name="Elipse 462"/>
          <p:cNvSpPr/>
          <p:nvPr/>
        </p:nvSpPr>
        <p:spPr>
          <a:xfrm>
            <a:off x="3318862" y="3246745"/>
            <a:ext cx="667189" cy="69247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4" name="Elipse 463"/>
          <p:cNvSpPr/>
          <p:nvPr/>
        </p:nvSpPr>
        <p:spPr>
          <a:xfrm>
            <a:off x="3283966" y="4130529"/>
            <a:ext cx="687458" cy="692478"/>
          </a:xfrm>
          <a:prstGeom prst="ellipse">
            <a:avLst/>
          </a:prstGeom>
          <a:solidFill>
            <a:srgbClr val="982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65" name="Imagen 2" descr="icon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512" y="1463988"/>
            <a:ext cx="785283" cy="73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7" name="Imagen 6" descr="icon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901" y="645331"/>
            <a:ext cx="792921" cy="674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8" name="Imagen 4" descr="icon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643" y="3258275"/>
            <a:ext cx="719974" cy="61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9" name="Imagen 5" descr="icon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216" y="4106991"/>
            <a:ext cx="950089" cy="80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0" name="Arco de bloque 469"/>
          <p:cNvSpPr/>
          <p:nvPr/>
        </p:nvSpPr>
        <p:spPr>
          <a:xfrm>
            <a:off x="-1483838" y="707862"/>
            <a:ext cx="3816000" cy="4152924"/>
          </a:xfrm>
          <a:prstGeom prst="blockArc">
            <a:avLst>
              <a:gd name="adj1" fmla="val 15922681"/>
              <a:gd name="adj2" fmla="val 5891728"/>
              <a:gd name="adj3" fmla="val 547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73" name="Elipse 472"/>
          <p:cNvSpPr/>
          <p:nvPr/>
        </p:nvSpPr>
        <p:spPr>
          <a:xfrm>
            <a:off x="1141429" y="904297"/>
            <a:ext cx="210103" cy="24336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7" name="Elipse 476"/>
          <p:cNvSpPr/>
          <p:nvPr/>
        </p:nvSpPr>
        <p:spPr>
          <a:xfrm>
            <a:off x="2123193" y="2498513"/>
            <a:ext cx="210103" cy="24336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8" name="Elipse 477"/>
          <p:cNvSpPr/>
          <p:nvPr/>
        </p:nvSpPr>
        <p:spPr>
          <a:xfrm>
            <a:off x="1988709" y="3411145"/>
            <a:ext cx="210103" cy="24336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9" name="Elipse 478"/>
          <p:cNvSpPr/>
          <p:nvPr/>
        </p:nvSpPr>
        <p:spPr>
          <a:xfrm>
            <a:off x="1175412" y="4408487"/>
            <a:ext cx="210103" cy="2433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0" name="Elipse 479"/>
          <p:cNvSpPr/>
          <p:nvPr/>
        </p:nvSpPr>
        <p:spPr>
          <a:xfrm>
            <a:off x="1916890" y="1712837"/>
            <a:ext cx="210103" cy="243365"/>
          </a:xfrm>
          <a:prstGeom prst="ellipse">
            <a:avLst/>
          </a:prstGeom>
          <a:solidFill>
            <a:srgbClr val="406E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82" name="Conector recto de flecha 481"/>
          <p:cNvCxnSpPr/>
          <p:nvPr/>
        </p:nvCxnSpPr>
        <p:spPr>
          <a:xfrm flipV="1">
            <a:off x="1351532" y="943771"/>
            <a:ext cx="1876243" cy="2797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Conector recto de flecha 483"/>
          <p:cNvCxnSpPr/>
          <p:nvPr/>
        </p:nvCxnSpPr>
        <p:spPr>
          <a:xfrm flipV="1">
            <a:off x="2166748" y="1823492"/>
            <a:ext cx="1076046" cy="11028"/>
          </a:xfrm>
          <a:prstGeom prst="straightConnector1">
            <a:avLst/>
          </a:prstGeom>
          <a:ln>
            <a:solidFill>
              <a:srgbClr val="406EB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Conector recto de flecha 485"/>
          <p:cNvCxnSpPr>
            <a:stCxn id="477" idx="6"/>
          </p:cNvCxnSpPr>
          <p:nvPr/>
        </p:nvCxnSpPr>
        <p:spPr>
          <a:xfrm>
            <a:off x="2333296" y="2620196"/>
            <a:ext cx="908578" cy="0"/>
          </a:xfrm>
          <a:prstGeom prst="straightConnector1">
            <a:avLst/>
          </a:prstGeom>
          <a:ln>
            <a:solidFill>
              <a:srgbClr val="6326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Conector recto de flecha 488"/>
          <p:cNvCxnSpPr/>
          <p:nvPr/>
        </p:nvCxnSpPr>
        <p:spPr>
          <a:xfrm>
            <a:off x="2206763" y="3524877"/>
            <a:ext cx="1044865" cy="1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1" name="Conector recto de flecha 490"/>
          <p:cNvCxnSpPr/>
          <p:nvPr/>
        </p:nvCxnSpPr>
        <p:spPr>
          <a:xfrm>
            <a:off x="1392322" y="4551239"/>
            <a:ext cx="1684829" cy="1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Elipse 495"/>
          <p:cNvSpPr/>
          <p:nvPr/>
        </p:nvSpPr>
        <p:spPr>
          <a:xfrm>
            <a:off x="378483" y="2323682"/>
            <a:ext cx="90000" cy="90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97" name="Imagen 3" descr="icon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654" y="2253442"/>
            <a:ext cx="1036789" cy="882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8208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03" y="4331094"/>
            <a:ext cx="1434728" cy="57532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466910" y="824071"/>
            <a:ext cx="2080113" cy="346245"/>
          </a:xfrm>
          <a:prstGeom prst="rect">
            <a:avLst/>
          </a:prstGeom>
        </p:spPr>
        <p:txBody>
          <a:bodyPr wrap="none" lIns="68576" tIns="34288" rIns="68576" bIns="34288">
            <a:spAutoFit/>
          </a:bodyPr>
          <a:lstStyle/>
          <a:p>
            <a:pPr algn="ctr"/>
            <a:r>
              <a:rPr lang="es-ES" sz="1800" spc="-113" dirty="0">
                <a:solidFill>
                  <a:srgbClr val="B120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Nuestra APP: Señal d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47782" y="1312224"/>
            <a:ext cx="4997612" cy="150594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8" rIns="68576" bIns="34288" rtlCol="0" anchor="ctr"/>
          <a:lstStyle/>
          <a:p>
            <a:pPr algn="just"/>
            <a:r>
              <a:rPr lang="es-CO" sz="16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través del proceso de captura de datos guiado en la aplicación Móvil Señal d, la entidad tendrá el resultado de una evaluación integral que le recomienda la viabilidad o no de la solicitud del Microcrédito. </a:t>
            </a:r>
            <a:endParaRPr lang="es-PE" sz="1600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3 CuadroTexto"/>
          <p:cNvSpPr txBox="1"/>
          <p:nvPr/>
        </p:nvSpPr>
        <p:spPr>
          <a:xfrm>
            <a:off x="1328440" y="609242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Fase 1</a:t>
            </a:r>
          </a:p>
        </p:txBody>
      </p:sp>
      <p:sp>
        <p:nvSpPr>
          <p:cNvPr id="16" name="CuadroTexto 9"/>
          <p:cNvSpPr txBox="1"/>
          <p:nvPr/>
        </p:nvSpPr>
        <p:spPr>
          <a:xfrm>
            <a:off x="223746" y="89925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BA2F7D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115287" y="2835013"/>
            <a:ext cx="470324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Registro de la solicitud On-line y Off-Line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Evaluación y cálculo de Perfil del microempresario, Buró y capacidad de pago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Integral: Microempresario, Microempresa Cónyuge, Codeudor y Referencias.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de información en Batch a la entidad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5443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lindro 9"/>
          <p:cNvSpPr/>
          <p:nvPr/>
        </p:nvSpPr>
        <p:spPr>
          <a:xfrm>
            <a:off x="3410203" y="3692065"/>
            <a:ext cx="835194" cy="767686"/>
          </a:xfrm>
          <a:prstGeom prst="ca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DB2</a:t>
            </a: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2063981" y="2250758"/>
            <a:ext cx="1095153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4710685" y="2250758"/>
            <a:ext cx="874280" cy="0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endCxn id="19" idx="3"/>
          </p:cNvCxnSpPr>
          <p:nvPr/>
        </p:nvCxnSpPr>
        <p:spPr>
          <a:xfrm flipV="1">
            <a:off x="3827800" y="2768757"/>
            <a:ext cx="0" cy="866353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o 18"/>
          <p:cNvSpPr/>
          <p:nvPr/>
        </p:nvSpPr>
        <p:spPr>
          <a:xfrm>
            <a:off x="3203914" y="1732759"/>
            <a:ext cx="1506771" cy="1035998"/>
          </a:xfrm>
          <a:prstGeom prst="cub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CORE App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5584965" y="1101761"/>
            <a:ext cx="2959009" cy="255501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rgbClr val="002060"/>
                </a:solidFill>
              </a:rPr>
              <a:t>Servicio</a:t>
            </a:r>
          </a:p>
          <a:p>
            <a:pPr algn="ctr"/>
            <a:endParaRPr lang="es-CO" dirty="0">
              <a:solidFill>
                <a:srgbClr val="002060"/>
              </a:solidFill>
            </a:endParaRPr>
          </a:p>
        </p:txBody>
      </p:sp>
      <p:pic>
        <p:nvPicPr>
          <p:cNvPr id="27" name="Imagen 2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24" b="98473" l="0" r="97710">
                        <a14:foregroundMark x1="65649" y1="19847" x2="37405" y2="19847"/>
                        <a14:foregroundMark x1="79389" y1="19847" x2="98473" y2="31298"/>
                        <a14:foregroundMark x1="41221" y1="73282" x2="41221" y2="73282"/>
                        <a14:foregroundMark x1="31298" y1="67176" x2="31298" y2="67176"/>
                        <a14:foregroundMark x1="29771" y1="51908" x2="29771" y2="51908"/>
                        <a14:foregroundMark x1="77099" y1="42748" x2="77099" y2="42748"/>
                        <a14:foregroundMark x1="71756" y1="65649" x2="71756" y2="65649"/>
                        <a14:foregroundMark x1="75573" y1="40458" x2="58015" y2="40458"/>
                        <a14:foregroundMark x1="77099" y1="42748" x2="87023" y2="40458"/>
                        <a14:foregroundMark x1="80916" y1="61832" x2="80916" y2="61832"/>
                        <a14:foregroundMark x1="79389" y1="63359" x2="79389" y2="633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771" y="1280388"/>
            <a:ext cx="581266" cy="581266"/>
          </a:xfrm>
          <a:prstGeom prst="rect">
            <a:avLst/>
          </a:prstGeom>
        </p:spPr>
      </p:pic>
      <p:sp>
        <p:nvSpPr>
          <p:cNvPr id="28" name="CuadroTexto 22"/>
          <p:cNvSpPr txBox="1"/>
          <p:nvPr/>
        </p:nvSpPr>
        <p:spPr>
          <a:xfrm>
            <a:off x="6789517" y="1440089"/>
            <a:ext cx="1023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406EB3"/>
                </a:solidFill>
                <a:latin typeface="Arial"/>
                <a:cs typeface="Arial"/>
              </a:rPr>
              <a:t>Verificación de identidad</a:t>
            </a:r>
            <a:endParaRPr lang="es-ES" sz="1000" dirty="0">
              <a:solidFill>
                <a:srgbClr val="406EB3"/>
              </a:solidFill>
              <a:latin typeface="Arial"/>
              <a:cs typeface="Arial"/>
            </a:endParaRPr>
          </a:p>
        </p:txBody>
      </p:sp>
      <p:sp>
        <p:nvSpPr>
          <p:cNvPr id="30" name="CuadroTexto 22"/>
          <p:cNvSpPr txBox="1"/>
          <p:nvPr/>
        </p:nvSpPr>
        <p:spPr>
          <a:xfrm>
            <a:off x="5815433" y="3136762"/>
            <a:ext cx="1023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632678"/>
                </a:solidFill>
                <a:latin typeface="Arial"/>
                <a:cs typeface="Arial"/>
              </a:rPr>
              <a:t>Motor de Decisión</a:t>
            </a:r>
            <a:endParaRPr lang="es-ES" sz="1000" dirty="0">
              <a:solidFill>
                <a:srgbClr val="632678"/>
              </a:solidFill>
              <a:latin typeface="Arial"/>
              <a:cs typeface="Arial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924" r="91603">
                        <a14:foregroundMark x1="24427" y1="17692" x2="41985" y2="20000"/>
                        <a14:foregroundMark x1="23664" y1="28462" x2="73282" y2="29231"/>
                        <a14:foregroundMark x1="23664" y1="40000" x2="73282" y2="38462"/>
                        <a14:foregroundMark x1="23664" y1="50000" x2="73282" y2="50000"/>
                        <a14:foregroundMark x1="24427" y1="60000" x2="42748" y2="60000"/>
                        <a14:foregroundMark x1="24427" y1="70000" x2="41221" y2="6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17" y="3940152"/>
            <a:ext cx="585738" cy="581266"/>
          </a:xfrm>
          <a:prstGeom prst="rect">
            <a:avLst/>
          </a:prstGeom>
        </p:spPr>
      </p:pic>
      <p:sp>
        <p:nvSpPr>
          <p:cNvPr id="32" name="CuadroTexto 22"/>
          <p:cNvSpPr txBox="1"/>
          <p:nvPr/>
        </p:nvSpPr>
        <p:spPr>
          <a:xfrm>
            <a:off x="5959853" y="4539235"/>
            <a:ext cx="11192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900" dirty="0">
                <a:solidFill>
                  <a:srgbClr val="26478D"/>
                </a:solidFill>
                <a:latin typeface="Arial"/>
                <a:cs typeface="Arial"/>
              </a:rPr>
              <a:t>Entrega de Información en </a:t>
            </a:r>
            <a:r>
              <a:rPr lang="es-ES_tradnl" sz="900" dirty="0" err="1">
                <a:solidFill>
                  <a:srgbClr val="26478D"/>
                </a:solidFill>
                <a:latin typeface="Arial"/>
                <a:cs typeface="Arial"/>
              </a:rPr>
              <a:t>Batch</a:t>
            </a:r>
            <a:endParaRPr lang="es-ES" sz="900" dirty="0">
              <a:solidFill>
                <a:srgbClr val="26478D"/>
              </a:solidFill>
              <a:latin typeface="Arial"/>
              <a:cs typeface="Arial"/>
            </a:endParaRPr>
          </a:p>
        </p:txBody>
      </p:sp>
      <p:cxnSp>
        <p:nvCxnSpPr>
          <p:cNvPr id="33" name="Conector recto de flecha 32"/>
          <p:cNvCxnSpPr/>
          <p:nvPr/>
        </p:nvCxnSpPr>
        <p:spPr>
          <a:xfrm flipV="1">
            <a:off x="6559206" y="3635110"/>
            <a:ext cx="0" cy="295759"/>
          </a:xfrm>
          <a:prstGeom prst="straightConnector1">
            <a:avLst/>
          </a:prstGeom>
          <a:ln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ítulo 1"/>
          <p:cNvSpPr txBox="1">
            <a:spLocks/>
          </p:cNvSpPr>
          <p:nvPr/>
        </p:nvSpPr>
        <p:spPr>
          <a:xfrm>
            <a:off x="4198045" y="192162"/>
            <a:ext cx="4480081" cy="4207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r>
              <a:rPr lang="es-CO" sz="2200" dirty="0">
                <a:solidFill>
                  <a:srgbClr val="63267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Diagrama general de la solución</a:t>
            </a:r>
          </a:p>
        </p:txBody>
      </p:sp>
      <p:sp>
        <p:nvSpPr>
          <p:cNvPr id="17" name="CuadroTexto 22"/>
          <p:cNvSpPr txBox="1"/>
          <p:nvPr/>
        </p:nvSpPr>
        <p:spPr>
          <a:xfrm>
            <a:off x="7025831" y="2572399"/>
            <a:ext cx="15547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632678"/>
                </a:solidFill>
                <a:latin typeface="Arial"/>
                <a:cs typeface="Arial"/>
              </a:rPr>
              <a:t>Evaluación de Buró</a:t>
            </a:r>
            <a:endParaRPr lang="es-ES" sz="1000" dirty="0">
              <a:solidFill>
                <a:srgbClr val="632678"/>
              </a:solidFill>
              <a:latin typeface="Arial"/>
              <a:cs typeface="Arial"/>
            </a:endParaRPr>
          </a:p>
        </p:txBody>
      </p:sp>
      <p:sp>
        <p:nvSpPr>
          <p:cNvPr id="18" name="CuadroTexto 22"/>
          <p:cNvSpPr txBox="1"/>
          <p:nvPr/>
        </p:nvSpPr>
        <p:spPr>
          <a:xfrm>
            <a:off x="7079059" y="3067931"/>
            <a:ext cx="1293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000" dirty="0">
                <a:solidFill>
                  <a:srgbClr val="632678"/>
                </a:solidFill>
                <a:latin typeface="Arial"/>
                <a:cs typeface="Arial"/>
              </a:rPr>
              <a:t>Evaluación de Capacidad de Pago</a:t>
            </a:r>
            <a:endParaRPr lang="es-ES" sz="1000" dirty="0">
              <a:solidFill>
                <a:srgbClr val="632678"/>
              </a:solidFill>
              <a:latin typeface="Arial"/>
              <a:cs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17" y="1513697"/>
            <a:ext cx="1774643" cy="3361866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6736175" y="2695509"/>
            <a:ext cx="3994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>
            <a:off x="6755142" y="3236790"/>
            <a:ext cx="3994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6838610" y="3825639"/>
            <a:ext cx="1123392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000" dirty="0" err="1">
                <a:solidFill>
                  <a:srgbClr val="26478D"/>
                </a:solidFill>
                <a:latin typeface="Arial"/>
                <a:cs typeface="Arial"/>
              </a:rPr>
              <a:t>Info</a:t>
            </a:r>
            <a:r>
              <a:rPr lang="es-CO" sz="1000" dirty="0">
                <a:solidFill>
                  <a:srgbClr val="26478D"/>
                </a:solidFill>
                <a:latin typeface="Arial"/>
                <a:cs typeface="Arial"/>
              </a:rPr>
              <a:t> capturada </a:t>
            </a:r>
          </a:p>
          <a:p>
            <a:pPr algn="ctr"/>
            <a:r>
              <a:rPr lang="es-CO" sz="1000" dirty="0">
                <a:solidFill>
                  <a:srgbClr val="26478D"/>
                </a:solidFill>
                <a:latin typeface="Arial"/>
                <a:cs typeface="Arial"/>
              </a:rPr>
              <a:t>+</a:t>
            </a:r>
          </a:p>
          <a:p>
            <a:pPr algn="ctr"/>
            <a:r>
              <a:rPr lang="es-CO" sz="1000" dirty="0">
                <a:solidFill>
                  <a:srgbClr val="26478D"/>
                </a:solidFill>
                <a:latin typeface="Arial"/>
                <a:cs typeface="Arial"/>
              </a:rPr>
              <a:t> Calificación e Indicadores Señal d</a:t>
            </a:r>
          </a:p>
          <a:p>
            <a:endParaRPr lang="es-CO" dirty="0"/>
          </a:p>
        </p:txBody>
      </p:sp>
      <p:pic>
        <p:nvPicPr>
          <p:cNvPr id="25" name="Imagen 24"/>
          <p:cNvPicPr preferRelativeResize="0">
            <a:picLocks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24" b="89313" l="0" r="100000">
                        <a14:foregroundMark x1="60305" y1="75573" x2="60305" y2="75573"/>
                        <a14:foregroundMark x1="60305" y1="75573" x2="5344" y2="75573"/>
                        <a14:foregroundMark x1="63359" y1="74046" x2="95420" y2="7709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09" y="2495793"/>
            <a:ext cx="688240" cy="69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2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Diagrama 38"/>
          <p:cNvGraphicFramePr/>
          <p:nvPr>
            <p:extLst>
              <p:ext uri="{D42A27DB-BD31-4B8C-83A1-F6EECF244321}">
                <p14:modId xmlns:p14="http://schemas.microsoft.com/office/powerpoint/2010/main" val="4066712335"/>
              </p:ext>
            </p:extLst>
          </p:nvPr>
        </p:nvGraphicFramePr>
        <p:xfrm>
          <a:off x="249834" y="2063692"/>
          <a:ext cx="7732800" cy="35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8" name="Diagrama 27"/>
          <p:cNvGraphicFramePr/>
          <p:nvPr>
            <p:extLst>
              <p:ext uri="{D42A27DB-BD31-4B8C-83A1-F6EECF244321}">
                <p14:modId xmlns:p14="http://schemas.microsoft.com/office/powerpoint/2010/main" val="1150646067"/>
              </p:ext>
            </p:extLst>
          </p:nvPr>
        </p:nvGraphicFramePr>
        <p:xfrm>
          <a:off x="343240" y="156472"/>
          <a:ext cx="7732800" cy="35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9" name="8 CuadroTexto"/>
          <p:cNvSpPr txBox="1"/>
          <p:nvPr/>
        </p:nvSpPr>
        <p:spPr>
          <a:xfrm>
            <a:off x="3349609" y="534238"/>
            <a:ext cx="4248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</a:t>
            </a:r>
            <a:r>
              <a:rPr lang="es-CO" sz="2200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ansic</a:t>
            </a:r>
            <a:r>
              <a:rPr lang="es-CO" sz="2400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ión del servicio Fase 1</a:t>
            </a:r>
          </a:p>
        </p:txBody>
      </p:sp>
      <p:sp>
        <p:nvSpPr>
          <p:cNvPr id="40" name="CuadroTexto 9"/>
          <p:cNvSpPr txBox="1"/>
          <p:nvPr/>
        </p:nvSpPr>
        <p:spPr>
          <a:xfrm>
            <a:off x="8192255" y="-6321"/>
            <a:ext cx="648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400" dirty="0">
                <a:solidFill>
                  <a:srgbClr val="BA2F7D"/>
                </a:solidFill>
                <a:latin typeface="Arial"/>
                <a:cs typeface="Arial"/>
              </a:rPr>
              <a:t>3</a:t>
            </a:r>
            <a:endParaRPr lang="es-ES" sz="4400" dirty="0">
              <a:solidFill>
                <a:srgbClr val="BA2F7D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140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513977650"/>
              </p:ext>
            </p:extLst>
          </p:nvPr>
        </p:nvGraphicFramePr>
        <p:xfrm>
          <a:off x="259886" y="735645"/>
          <a:ext cx="7732800" cy="405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66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AAA053A0D644F889EA6DB1E5F9BC3" ma:contentTypeVersion="" ma:contentTypeDescription="Create a new document." ma:contentTypeScope="" ma:versionID="da05decf66eebdb5f9d246fdc1b949ef">
  <xsd:schema xmlns:xsd="http://www.w3.org/2001/XMLSchema" xmlns:xs="http://www.w3.org/2001/XMLSchema" xmlns:p="http://schemas.microsoft.com/office/2006/metadata/properties" xmlns:ns2="45AD3B25-88B6-4808-BB13-9B136D762EBF" xmlns:ns3="01b87b55-2186-4f81-a4ec-9e199edea861" targetNamespace="http://schemas.microsoft.com/office/2006/metadata/properties" ma:root="true" ma:fieldsID="28eda3c6a90ea8f4c7fde7a508b32f62" ns2:_="" ns3:_="">
    <xsd:import namespace="45AD3B25-88B6-4808-BB13-9B136D762EBF"/>
    <xsd:import namespace="01b87b55-2186-4f81-a4ec-9e199edea861"/>
    <xsd:element name="properties">
      <xsd:complexType>
        <xsd:sequence>
          <xsd:element name="documentManagement">
            <xsd:complexType>
              <xsd:all>
                <xsd:element ref="ns2:n4a17120b6c7419f811ae2e202542daf" minOccurs="0"/>
                <xsd:element ref="ns3:TaxCatchAll" minOccurs="0"/>
                <xsd:element ref="ns2:ExceptionStatement" minOccurs="0"/>
                <xsd:element ref="ns2:GovernanceDocument" minOccurs="0"/>
                <xsd:element ref="ns2:ea00713fb852413fbfa3a833560ffb71" minOccurs="0"/>
                <xsd:element ref="ns2:nb57d2e5dda548ed8f49cdd6af4c5a47" minOccurs="0"/>
                <xsd:element ref="ns2:QualityChecklistItem" minOccurs="0"/>
                <xsd:element ref="ns2:RequiredForThisProject" minOccurs="0"/>
                <xsd:element ref="ns2:ge5d68f044644869a20c3b3750f072c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AD3B25-88B6-4808-BB13-9B136D762EBF" elementFormDefault="qualified">
    <xsd:import namespace="http://schemas.microsoft.com/office/2006/documentManagement/types"/>
    <xsd:import namespace="http://schemas.microsoft.com/office/infopath/2007/PartnerControls"/>
    <xsd:element name="n4a17120b6c7419f811ae2e202542daf" ma:index="9" nillable="true" ma:taxonomy="true" ma:internalName="n4a17120b6c7419f811ae2e202542daf" ma:taxonomyFieldName="DocumentCategories" ma:displayName="Document Categories" ma:readOnly="false" ma:default="" ma:fieldId="{74a17120-b6c7-419f-811a-e2e202542daf}" ma:sspId="bf4bf053-000e-4292-83cd-163d2dbff3fe" ma:termSetId="060c95d3-03cf-4a83-82ab-9fc8daf21a3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xceptionStatement" ma:index="11" nillable="true" ma:displayName="Exception Statement" ma:internalName="ExceptionStatement">
      <xsd:simpleType>
        <xsd:restriction base="dms:Note">
          <xsd:maxLength value="255"/>
        </xsd:restriction>
      </xsd:simpleType>
    </xsd:element>
    <xsd:element name="GovernanceDocument" ma:index="12" nillable="true" ma:displayName="Governance Document" ma:default="0" ma:internalName="GovernanceDocument">
      <xsd:simpleType>
        <xsd:restriction base="dms:Boolean"/>
      </xsd:simpleType>
    </xsd:element>
    <xsd:element name="ea00713fb852413fbfa3a833560ffb71" ma:index="14" nillable="true" ma:taxonomy="true" ma:internalName="ea00713fb852413fbfa3a833560ffb71" ma:taxonomyFieldName="ProjectPhase" ma:displayName="Project Phase" ma:readOnly="false" ma:default="7;#00 (Cross Phase)|9ed8d7e5-4e4d-46b5-be2e-143989f9da8c" ma:fieldId="{ea00713f-b852-413f-bfa3-a833560ffb71}" ma:sspId="bf4bf053-000e-4292-83cd-163d2dbff3fe" ma:termSetId="9e18bd1e-1dd5-42c5-bb56-db6bb88e3e8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b57d2e5dda548ed8f49cdd6af4c5a47" ma:index="16" nillable="true" ma:taxonomy="true" ma:internalName="nb57d2e5dda548ed8f49cdd6af4c5a47" ma:taxonomyFieldName="Project_x0020_Theme" ma:displayName="Project Theme" ma:default="1;#Organization and Management|13258a58-50f3-48e8-969c-b042dba57576" ma:fieldId="{7b57d2e5-dda5-48ed-8f49-cdd6af4c5a47}" ma:sspId="bf4bf053-000e-4292-83cd-163d2dbff3fe" ma:termSetId="b884ba0a-b2cf-428a-9238-e335f0fba2b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ualityChecklistItem" ma:index="17" nillable="true" ma:displayName="Quality Checklist Item" ma:default="0" ma:internalName="QualityChecklistItem">
      <xsd:simpleType>
        <xsd:restriction base="dms:Boolean"/>
      </xsd:simpleType>
    </xsd:element>
    <xsd:element name="RequiredForThisProject" ma:index="18" nillable="true" ma:displayName="Required For This Project" ma:default="1" ma:internalName="RequiredForThisProject">
      <xsd:simpleType>
        <xsd:restriction base="dms:Boolean"/>
      </xsd:simpleType>
    </xsd:element>
    <xsd:element name="ge5d68f044644869a20c3b3750f072cc" ma:index="20" nillable="true" ma:taxonomy="true" ma:internalName="ge5d68f044644869a20c3b3750f072cc" ma:taxonomyFieldName="Subcategory" ma:displayName="Sub Category" ma:readOnly="false" ma:default="" ma:fieldId="{0e5d68f0-4464-4869-a20c-3b3750f072cc}" ma:sspId="bf4bf053-000e-4292-83cd-163d2dbff3fe" ma:termSetId="e6ebe6e3-2b61-488c-8437-20dae67d78d9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b87b55-2186-4f81-a4ec-9e199edea861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21c550f-e676-4f1a-bfa1-241fc68ef717}" ma:internalName="TaxCatchAll" ma:showField="CatchAllData" ma:web="01b87b55-2186-4f81-a4ec-9e199edea8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quiredForThisProject xmlns="45AD3B25-88B6-4808-BB13-9B136D762EBF">true</RequiredForThisProject>
    <ge5d68f044644869a20c3b3750f072cc xmlns="45AD3B25-88B6-4808-BB13-9B136D762EBF">
      <Terms xmlns="http://schemas.microsoft.com/office/infopath/2007/PartnerControls"/>
    </ge5d68f044644869a20c3b3750f072cc>
    <ExceptionStatement xmlns="45AD3B25-88B6-4808-BB13-9B136D762EBF" xsi:nil="true"/>
    <GovernanceDocument xmlns="45AD3B25-88B6-4808-BB13-9B136D762EBF">false</GovernanceDocument>
    <nb57d2e5dda548ed8f49cdd6af4c5a47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Organization and Management</TermName>
          <TermId xmlns="http://schemas.microsoft.com/office/infopath/2007/PartnerControls">13258a58-50f3-48e8-969c-b042dba57576</TermId>
        </TermInfo>
      </Terms>
    </nb57d2e5dda548ed8f49cdd6af4c5a47>
    <QualityChecklistItem xmlns="45AD3B25-88B6-4808-BB13-9B136D762EBF">false</QualityChecklistItem>
    <n4a17120b6c7419f811ae2e202542daf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</TermName>
          <TermId xmlns="http://schemas.microsoft.com/office/infopath/2007/PartnerControls">a38fff3f-ec66-4f50-a396-f63a6e879023</TermId>
        </TermInfo>
      </Terms>
    </n4a17120b6c7419f811ae2e202542daf>
    <TaxCatchAll xmlns="01b87b55-2186-4f81-a4ec-9e199edea861">
      <Value>10</Value>
      <Value>9</Value>
      <Value>1</Value>
    </TaxCatchAll>
    <ea00713fb852413fbfa3a833560ffb71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02 Initiation</TermName>
          <TermId xmlns="http://schemas.microsoft.com/office/infopath/2007/PartnerControls">7f815a34-f090-4224-85c4-fb1e4a47d276</TermId>
        </TermInfo>
      </Terms>
    </ea00713fb852413fbfa3a833560ffb71>
  </documentManagement>
</p:properties>
</file>

<file path=customXml/itemProps1.xml><?xml version="1.0" encoding="utf-8"?>
<ds:datastoreItem xmlns:ds="http://schemas.openxmlformats.org/officeDocument/2006/customXml" ds:itemID="{636F3AA2-27BB-4DF5-A66F-FDFCD25899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9D7FF5-464A-44B4-B99C-5E17B8EB16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AD3B25-88B6-4808-BB13-9B136D762EBF"/>
    <ds:schemaRef ds:uri="01b87b55-2186-4f81-a4ec-9e199edea8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C59936-A3AD-458C-9A65-DED92FD0AD0D}">
  <ds:schemaRefs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45AD3B25-88B6-4808-BB13-9B136D762EBF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01b87b55-2186-4f81-a4ec-9e199edea861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17802</TotalTime>
  <Words>906</Words>
  <Application>Microsoft Office PowerPoint</Application>
  <PresentationFormat>Presentación en pantalla (16:9)</PresentationFormat>
  <Paragraphs>186</Paragraphs>
  <Slides>15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MS PGothic</vt:lpstr>
      <vt:lpstr>.AppleSystemUIFont</vt:lpstr>
      <vt:lpstr>Arial</vt:lpstr>
      <vt:lpstr>Calibri</vt:lpstr>
      <vt:lpstr>Calibri Light</vt:lpstr>
      <vt:lpstr>DIN Next W1G Light</vt:lpstr>
      <vt:lpstr>Open Sans</vt:lpstr>
      <vt:lpstr>Office Theme</vt:lpstr>
      <vt:lpstr>Señal d Consultor Móvil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jose.licero@experian.com</dc:creator>
  <cp:lastModifiedBy>Hernandez, Sandra</cp:lastModifiedBy>
  <cp:revision>658</cp:revision>
  <dcterms:created xsi:type="dcterms:W3CDTF">2016-11-07T15:26:37Z</dcterms:created>
  <dcterms:modified xsi:type="dcterms:W3CDTF">2018-08-10T16:57:07Z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0x010100C05AAA053A0D644F889EA6DB1E5F9BC3</vt:lpwstr>
  </property>
  <property fmtid="{D5CDD505-2E9C-101B-9397-08002B2CF9AE}" pid="3" name="Subcategory">
    <vt:lpwstr/>
  </property>
  <property fmtid="{D5CDD505-2E9C-101B-9397-08002B2CF9AE}" pid="4" name="ProjectPhase">
    <vt:lpwstr>9;#02 Initiation|7f815a34-f090-4224-85c4-fb1e4a47d276</vt:lpwstr>
  </property>
  <property fmtid="{D5CDD505-2E9C-101B-9397-08002B2CF9AE}" pid="5" name="Project Theme">
    <vt:lpwstr>1;#Organization and Management|13258a58-50f3-48e8-969c-b042dba57576</vt:lpwstr>
  </property>
  <property fmtid="{D5CDD505-2E9C-101B-9397-08002B2CF9AE}" pid="6" name="DocumentCategories">
    <vt:lpwstr>10;#Communication|a38fff3f-ec66-4f50-a396-f63a6e879023</vt:lpwstr>
  </property>
</Properties>
</file>